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3774" y="286892"/>
            <a:ext cx="41244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5948" y="3013075"/>
            <a:ext cx="5617845" cy="311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9.jpg"/><Relationship Id="rId5" Type="http://schemas.openxmlformats.org/officeDocument/2006/relationships/hyperlink" Target="https://management.utm.my/rk-ug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3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3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jpg"/><Relationship Id="rId11" Type="http://schemas.openxmlformats.org/officeDocument/2006/relationships/image" Target="../media/image5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3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1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3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85.png"/><Relationship Id="rId4" Type="http://schemas.openxmlformats.org/officeDocument/2006/relationships/hyperlink" Target="https://chat.whatsapp.com/EyS2ywGO3CyDDI9rtvvO1B" TargetMode="External"/><Relationship Id="rId5" Type="http://schemas.openxmlformats.org/officeDocument/2006/relationships/hyperlink" Target="https://chat.whatsapp.com/DTXn7bjIfyO2V5eh0yMC4T" TargetMode="External"/><Relationship Id="rId6" Type="http://schemas.openxmlformats.org/officeDocument/2006/relationships/hyperlink" Target="https://chat.whatsapp.com/KuEzkA15lu1CX8y4H1MrOd" TargetMode="External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hyperlink" Target="mailto:fm-accountingstudent-group@utm.my" TargetMode="External"/><Relationship Id="rId10" Type="http://schemas.openxmlformats.org/officeDocument/2006/relationships/hyperlink" Target="mailto:fm-technologystudent-group@utm.my" TargetMode="External"/><Relationship Id="rId11" Type="http://schemas.openxmlformats.org/officeDocument/2006/relationships/hyperlink" Target="mailto:fm-marketingstudent-group@utm.my" TargetMode="External"/><Relationship Id="rId12" Type="http://schemas.openxmlformats.org/officeDocument/2006/relationships/hyperlink" Target="mailto:academic-ahibsjb@utm.my" TargetMode="External"/><Relationship Id="rId13" Type="http://schemas.openxmlformats.org/officeDocument/2006/relationships/image" Target="../media/image31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88.jpg"/><Relationship Id="rId4" Type="http://schemas.openxmlformats.org/officeDocument/2006/relationships/image" Target="../media/image89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jpg"/><Relationship Id="rId13" Type="http://schemas.openxmlformats.org/officeDocument/2006/relationships/image" Target="../media/image31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01.png"/><Relationship Id="rId5" Type="http://schemas.openxmlformats.org/officeDocument/2006/relationships/hyperlink" Target="https://forms.gle/hkn1KEco4MEBGNM99" TargetMode="External"/><Relationship Id="rId6" Type="http://schemas.openxmlformats.org/officeDocument/2006/relationships/hyperlink" Target="http://bit.ly/3tg1MV9" TargetMode="External"/><Relationship Id="rId7" Type="http://schemas.openxmlformats.org/officeDocument/2006/relationships/image" Target="../media/image102.jpg"/><Relationship Id="rId8" Type="http://schemas.openxmlformats.org/officeDocument/2006/relationships/image" Target="../media/image10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nagement.utm.my/rk-ug/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sp>
          <p:nvSpPr>
            <p:cNvPr id="4" name="object 4"/>
            <p:cNvSpPr/>
            <p:nvPr/>
          </p:nvSpPr>
          <p:spPr>
            <a:xfrm>
              <a:off x="5553456" y="6412991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" y="0"/>
              <a:ext cx="8737091" cy="685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291" y="943355"/>
              <a:ext cx="1962912" cy="6644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4601" y="0"/>
              <a:ext cx="5095846" cy="68579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95908" y="3627501"/>
            <a:ext cx="6128385" cy="2727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70255">
              <a:lnSpc>
                <a:spcPct val="100000"/>
              </a:lnSpc>
              <a:spcBef>
                <a:spcPts val="100"/>
              </a:spcBef>
              <a:tabLst>
                <a:tab pos="1746885" algn="l"/>
                <a:tab pos="2911475" algn="l"/>
                <a:tab pos="3141980" algn="l"/>
                <a:tab pos="4696460" algn="l"/>
              </a:tabLst>
            </a:pP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U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N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E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75" b="1">
                <a:solidFill>
                  <a:srgbClr val="EB7C88"/>
                </a:solidFill>
                <a:latin typeface="Calibri"/>
                <a:cs typeface="Calibri"/>
              </a:rPr>
              <a:t>R</a:t>
            </a:r>
            <a:r>
              <a:rPr dirty="0" sz="2400" spc="290" b="1">
                <a:solidFill>
                  <a:srgbClr val="EB7C88"/>
                </a:solidFill>
                <a:latin typeface="Calibri"/>
                <a:cs typeface="Calibri"/>
              </a:rPr>
              <a:t>G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R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AD</a:t>
            </a:r>
            <a:r>
              <a:rPr dirty="0" sz="2400" spc="240" b="1">
                <a:solidFill>
                  <a:srgbClr val="EB7C88"/>
                </a:solidFill>
                <a:latin typeface="Calibri"/>
                <a:cs typeface="Calibri"/>
              </a:rPr>
              <a:t>U</a:t>
            </a:r>
            <a:r>
              <a:rPr dirty="0" sz="2400" spc="100" b="1">
                <a:solidFill>
                  <a:srgbClr val="EB7C88"/>
                </a:solidFill>
                <a:latin typeface="Calibri"/>
                <a:cs typeface="Calibri"/>
              </a:rPr>
              <a:t>A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E	</a:t>
            </a:r>
            <a:r>
              <a:rPr dirty="0" sz="2400" spc="270" b="1">
                <a:solidFill>
                  <a:srgbClr val="EB7C88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C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AD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E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M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90" b="1">
                <a:solidFill>
                  <a:srgbClr val="EB7C88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C	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N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D  </a:t>
            </a:r>
            <a:r>
              <a:rPr dirty="0" sz="2400" spc="275" b="1">
                <a:solidFill>
                  <a:srgbClr val="EB7C88"/>
                </a:solidFill>
                <a:latin typeface="Calibri"/>
                <a:cs typeface="Calibri"/>
              </a:rPr>
              <a:t>S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U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E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N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85" b="1">
                <a:solidFill>
                  <a:srgbClr val="EB7C88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S	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F</a:t>
            </a:r>
            <a:r>
              <a:rPr dirty="0" sz="2400" spc="-245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165" b="1">
                <a:solidFill>
                  <a:srgbClr val="EB7C88"/>
                </a:solidFill>
                <a:latin typeface="Calibri"/>
                <a:cs typeface="Calibri"/>
              </a:rPr>
              <a:t>F</a:t>
            </a:r>
            <a:r>
              <a:rPr dirty="0" sz="2400" spc="295" b="1">
                <a:solidFill>
                  <a:srgbClr val="EB7C88"/>
                </a:solidFill>
                <a:latin typeface="Calibri"/>
                <a:cs typeface="Calibri"/>
              </a:rPr>
              <a:t>A</a:t>
            </a:r>
            <a:r>
              <a:rPr dirty="0" sz="2400" spc="290" b="1">
                <a:solidFill>
                  <a:srgbClr val="EB7C88"/>
                </a:solidFill>
                <a:latin typeface="Calibri"/>
                <a:cs typeface="Calibri"/>
              </a:rPr>
              <a:t>I</a:t>
            </a:r>
            <a:r>
              <a:rPr dirty="0" sz="2400" spc="275" b="1">
                <a:solidFill>
                  <a:srgbClr val="EB7C88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S	S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75" b="1">
                <a:solidFill>
                  <a:srgbClr val="EB7C88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S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S</a:t>
            </a:r>
            <a:r>
              <a:rPr dirty="0" sz="2400" spc="-240" b="1">
                <a:solidFill>
                  <a:srgbClr val="EB7C88"/>
                </a:solidFill>
                <a:latin typeface="Calibri"/>
                <a:cs typeface="Calibri"/>
              </a:rPr>
              <a:t> </a:t>
            </a:r>
            <a:r>
              <a:rPr dirty="0" sz="2400" spc="290" b="1">
                <a:solidFill>
                  <a:srgbClr val="EB7C88"/>
                </a:solidFill>
                <a:latin typeface="Calibri"/>
                <a:cs typeface="Calibri"/>
              </a:rPr>
              <a:t>IO</a:t>
            </a:r>
            <a:r>
              <a:rPr dirty="0" sz="2400" b="1">
                <a:solidFill>
                  <a:srgbClr val="EB7C88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5"/>
              </a:spcBef>
              <a:tabLst>
                <a:tab pos="556895" algn="l"/>
                <a:tab pos="1351280" algn="l"/>
                <a:tab pos="2367280" algn="l"/>
                <a:tab pos="3006725" algn="l"/>
              </a:tabLst>
            </a:pPr>
            <a:r>
              <a:rPr dirty="0" sz="2400" spc="145" b="1" i="1">
                <a:solidFill>
                  <a:srgbClr val="F0D2D4"/>
                </a:solidFill>
                <a:latin typeface="Calibri"/>
                <a:cs typeface="Calibri"/>
              </a:rPr>
              <a:t>DR	</a:t>
            </a:r>
            <a:r>
              <a:rPr dirty="0" sz="2400" spc="195" b="1" i="1">
                <a:solidFill>
                  <a:srgbClr val="F0D2D4"/>
                </a:solidFill>
                <a:latin typeface="Calibri"/>
                <a:cs typeface="Calibri"/>
              </a:rPr>
              <a:t>NOR	</a:t>
            </a:r>
            <a:r>
              <a:rPr dirty="0" sz="2400" spc="235" b="1" i="1">
                <a:solidFill>
                  <a:srgbClr val="F0D2D4"/>
                </a:solidFill>
                <a:latin typeface="Calibri"/>
                <a:cs typeface="Calibri"/>
              </a:rPr>
              <a:t>ZAFIR	</a:t>
            </a:r>
            <a:r>
              <a:rPr dirty="0" sz="2400" spc="145" b="1" i="1">
                <a:solidFill>
                  <a:srgbClr val="F0D2D4"/>
                </a:solidFill>
                <a:latin typeface="Calibri"/>
                <a:cs typeface="Calibri"/>
              </a:rPr>
              <a:t>MD	</a:t>
            </a:r>
            <a:r>
              <a:rPr dirty="0" sz="2400" spc="245" b="1" i="1">
                <a:solidFill>
                  <a:srgbClr val="F0D2D4"/>
                </a:solidFill>
                <a:latin typeface="Calibri"/>
                <a:cs typeface="Calibri"/>
              </a:rPr>
              <a:t>SALLEH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45"/>
              </a:lnSpc>
              <a:tabLst>
                <a:tab pos="1535430" algn="l"/>
              </a:tabLst>
            </a:pPr>
            <a:r>
              <a:rPr dirty="0" sz="2800" spc="240" b="1" i="1">
                <a:solidFill>
                  <a:srgbClr val="C52133"/>
                </a:solidFill>
                <a:latin typeface="Calibri"/>
                <a:cs typeface="Calibri"/>
              </a:rPr>
              <a:t>DEPUTY	</a:t>
            </a:r>
            <a:r>
              <a:rPr dirty="0" sz="2800" spc="210" b="1" i="1">
                <a:solidFill>
                  <a:srgbClr val="C52133"/>
                </a:solidFill>
                <a:latin typeface="Calibri"/>
                <a:cs typeface="Calibri"/>
              </a:rPr>
              <a:t>DEAN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28189" algn="l"/>
                <a:tab pos="2934335" algn="l"/>
                <a:tab pos="4692650" algn="l"/>
              </a:tabLst>
            </a:pPr>
            <a:r>
              <a:rPr dirty="0" sz="2800" spc="225" b="1" i="1">
                <a:solidFill>
                  <a:srgbClr val="C52133"/>
                </a:solidFill>
                <a:latin typeface="Calibri"/>
                <a:cs typeface="Calibri"/>
              </a:rPr>
              <a:t>A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C</a:t>
            </a:r>
            <a:r>
              <a:rPr dirty="0" sz="2800" spc="285" b="1" i="1">
                <a:solidFill>
                  <a:srgbClr val="C52133"/>
                </a:solidFill>
                <a:latin typeface="Calibri"/>
                <a:cs typeface="Calibri"/>
              </a:rPr>
              <a:t>A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D</a:t>
            </a:r>
            <a:r>
              <a:rPr dirty="0" sz="2800" spc="295" b="1" i="1">
                <a:solidFill>
                  <a:srgbClr val="C52133"/>
                </a:solidFill>
                <a:latin typeface="Calibri"/>
                <a:cs typeface="Calibri"/>
              </a:rPr>
              <a:t>E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M</a:t>
            </a:r>
            <a:r>
              <a:rPr dirty="0" sz="2800" spc="285" b="1" i="1">
                <a:solidFill>
                  <a:srgbClr val="C52133"/>
                </a:solidFill>
                <a:latin typeface="Calibri"/>
                <a:cs typeface="Calibri"/>
              </a:rPr>
              <a:t>I</a:t>
            </a:r>
            <a:r>
              <a:rPr dirty="0" sz="2800" spc="-5" b="1" i="1">
                <a:solidFill>
                  <a:srgbClr val="C52133"/>
                </a:solidFill>
                <a:latin typeface="Calibri"/>
                <a:cs typeface="Calibri"/>
              </a:rPr>
              <a:t>C</a:t>
            </a:r>
            <a:r>
              <a:rPr dirty="0" sz="2800" b="1" i="1">
                <a:solidFill>
                  <a:srgbClr val="C52133"/>
                </a:solidFill>
                <a:latin typeface="Calibri"/>
                <a:cs typeface="Calibri"/>
              </a:rPr>
              <a:t>	</a:t>
            </a:r>
            <a:r>
              <a:rPr dirty="0" sz="2800" spc="285" b="1" i="1">
                <a:solidFill>
                  <a:srgbClr val="C52133"/>
                </a:solidFill>
                <a:latin typeface="Calibri"/>
                <a:cs typeface="Calibri"/>
              </a:rPr>
              <a:t>A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N</a:t>
            </a:r>
            <a:r>
              <a:rPr dirty="0" sz="2800" spc="-5" b="1" i="1">
                <a:solidFill>
                  <a:srgbClr val="C52133"/>
                </a:solidFill>
                <a:latin typeface="Calibri"/>
                <a:cs typeface="Calibri"/>
              </a:rPr>
              <a:t>D</a:t>
            </a:r>
            <a:r>
              <a:rPr dirty="0" sz="2800" b="1" i="1">
                <a:solidFill>
                  <a:srgbClr val="C52133"/>
                </a:solidFill>
                <a:latin typeface="Calibri"/>
                <a:cs typeface="Calibri"/>
              </a:rPr>
              <a:t>	</a:t>
            </a:r>
            <a:r>
              <a:rPr dirty="0" sz="2800" spc="260" b="1" i="1">
                <a:solidFill>
                  <a:srgbClr val="C52133"/>
                </a:solidFill>
                <a:latin typeface="Calibri"/>
                <a:cs typeface="Calibri"/>
              </a:rPr>
              <a:t>S</a:t>
            </a:r>
            <a:r>
              <a:rPr dirty="0" sz="2800" spc="285" b="1" i="1">
                <a:solidFill>
                  <a:srgbClr val="C52133"/>
                </a:solidFill>
                <a:latin typeface="Calibri"/>
                <a:cs typeface="Calibri"/>
              </a:rPr>
              <a:t>TU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D</a:t>
            </a:r>
            <a:r>
              <a:rPr dirty="0" sz="2800" spc="295" b="1" i="1">
                <a:solidFill>
                  <a:srgbClr val="C52133"/>
                </a:solidFill>
                <a:latin typeface="Calibri"/>
                <a:cs typeface="Calibri"/>
              </a:rPr>
              <a:t>E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N</a:t>
            </a:r>
            <a:r>
              <a:rPr dirty="0" sz="2800" spc="-5" b="1" i="1">
                <a:solidFill>
                  <a:srgbClr val="C52133"/>
                </a:solidFill>
                <a:latin typeface="Calibri"/>
                <a:cs typeface="Calibri"/>
              </a:rPr>
              <a:t>T</a:t>
            </a:r>
            <a:r>
              <a:rPr dirty="0" sz="2800" b="1" i="1">
                <a:solidFill>
                  <a:srgbClr val="C52133"/>
                </a:solidFill>
                <a:latin typeface="Calibri"/>
                <a:cs typeface="Calibri"/>
              </a:rPr>
              <a:t>	</a:t>
            </a:r>
            <a:r>
              <a:rPr dirty="0" sz="2800" spc="285" b="1" i="1">
                <a:solidFill>
                  <a:srgbClr val="C52133"/>
                </a:solidFill>
                <a:latin typeface="Calibri"/>
                <a:cs typeface="Calibri"/>
              </a:rPr>
              <a:t>A</a:t>
            </a:r>
            <a:r>
              <a:rPr dirty="0" sz="2800" spc="290" b="1" i="1">
                <a:solidFill>
                  <a:srgbClr val="C52133"/>
                </a:solidFill>
                <a:latin typeface="Calibri"/>
                <a:cs typeface="Calibri"/>
              </a:rPr>
              <a:t>F</a:t>
            </a:r>
            <a:r>
              <a:rPr dirty="0" sz="2800" spc="160" b="1" i="1">
                <a:solidFill>
                  <a:srgbClr val="C52133"/>
                </a:solidFill>
                <a:latin typeface="Calibri"/>
                <a:cs typeface="Calibri"/>
              </a:rPr>
              <a:t>F</a:t>
            </a:r>
            <a:r>
              <a:rPr dirty="0" sz="2800" spc="285" b="1" i="1">
                <a:solidFill>
                  <a:srgbClr val="C52133"/>
                </a:solidFill>
                <a:latin typeface="Calibri"/>
                <a:cs typeface="Calibri"/>
              </a:rPr>
              <a:t>AI</a:t>
            </a:r>
            <a:r>
              <a:rPr dirty="0" sz="2800" spc="260" b="1" i="1">
                <a:solidFill>
                  <a:srgbClr val="C52133"/>
                </a:solidFill>
                <a:latin typeface="Calibri"/>
                <a:cs typeface="Calibri"/>
              </a:rPr>
              <a:t>R</a:t>
            </a:r>
            <a:r>
              <a:rPr dirty="0" sz="2800" spc="-5" b="1" i="1">
                <a:solidFill>
                  <a:srgbClr val="C52133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95908" y="2017598"/>
            <a:ext cx="5349875" cy="1153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52090" algn="l"/>
              </a:tabLst>
            </a:pPr>
            <a:r>
              <a:rPr dirty="0" sz="3700" spc="28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3700" spc="29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700" spc="285" b="1">
                <a:solidFill>
                  <a:srgbClr val="FFFFFF"/>
                </a:solidFill>
                <a:latin typeface="Calibri"/>
                <a:cs typeface="Calibri"/>
              </a:rPr>
              <a:t>IVE</a:t>
            </a:r>
            <a:r>
              <a:rPr dirty="0" sz="3700" spc="2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700" spc="29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700" spc="28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700" spc="2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7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7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700" spc="2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700" spc="28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700" spc="28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3700" spc="29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700" spc="285" b="1">
                <a:solidFill>
                  <a:srgbClr val="FFFFFF"/>
                </a:solidFill>
                <a:latin typeface="Calibri"/>
                <a:cs typeface="Calibri"/>
              </a:rPr>
              <a:t>OLOG</a:t>
            </a:r>
            <a:r>
              <a:rPr dirty="0" sz="3700" spc="-5" b="1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dirty="0" sz="3700" spc="254" b="1">
                <a:solidFill>
                  <a:srgbClr val="FFFFFF"/>
                </a:solidFill>
                <a:latin typeface="Calibri"/>
                <a:cs typeface="Calibri"/>
              </a:rPr>
              <a:t>MALAYSIA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3493" y="6522211"/>
            <a:ext cx="10623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UTM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JOHOR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BAHRU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083" y="6499859"/>
            <a:ext cx="2033015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389" y="806450"/>
            <a:ext cx="10241915" cy="584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86080">
              <a:lnSpc>
                <a:spcPts val="4185"/>
              </a:lnSpc>
            </a:pPr>
            <a:r>
              <a:rPr dirty="0" sz="4400" spc="-5">
                <a:solidFill>
                  <a:srgbClr val="404040"/>
                </a:solidFill>
                <a:latin typeface="Calibri"/>
                <a:cs typeface="Calibri"/>
              </a:rPr>
              <a:t>TIMELINE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Calibri"/>
              <a:cs typeface="Calibri"/>
            </a:endParaRPr>
          </a:p>
          <a:p>
            <a:pPr marL="71120" marR="770255">
              <a:lnSpc>
                <a:spcPct val="150100"/>
              </a:lnSpc>
              <a:spcBef>
                <a:spcPts val="5"/>
              </a:spcBef>
              <a:tabLst>
                <a:tab pos="3358515" algn="l"/>
                <a:tab pos="6755130" algn="l"/>
              </a:tabLst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In enim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arcu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imperdiet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malesuada.</a:t>
            </a:r>
            <a:r>
              <a:rPr dirty="0" sz="11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Fusce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wisi.	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In enim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baseline="5050" sz="1650" spc="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arcu</a:t>
            </a:r>
            <a:r>
              <a:rPr dirty="0" baseline="5050" sz="165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imperdiet</a:t>
            </a:r>
            <a:r>
              <a:rPr dirty="0" baseline="5050" sz="1650" spc="-4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malesuada.</a:t>
            </a:r>
            <a:r>
              <a:rPr dirty="0" baseline="5050" sz="1650" spc="-5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Fusce</a:t>
            </a:r>
            <a:r>
              <a:rPr dirty="0" baseline="5050" sz="165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wisi.	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enim</a:t>
            </a:r>
            <a:r>
              <a:rPr dirty="0" sz="11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arcu</a:t>
            </a:r>
            <a:r>
              <a:rPr dirty="0" sz="11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imperdiet</a:t>
            </a:r>
            <a:r>
              <a:rPr dirty="0" sz="11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malesuada.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Fusce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wisi. </a:t>
            </a:r>
            <a:r>
              <a:rPr dirty="0" sz="1100" spc="-2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arcu a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est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sollicitudin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euismod.</a:t>
            </a:r>
            <a:r>
              <a:rPr dirty="0" sz="11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In	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arcu a est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sollicitudin</a:t>
            </a:r>
            <a:r>
              <a:rPr dirty="0" baseline="5050" sz="1650" spc="-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euismod.</a:t>
            </a:r>
            <a:r>
              <a:rPr dirty="0" baseline="5050" sz="1650" spc="-5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In	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at arcu a est sollicitudin euismod. In </a:t>
            </a:r>
            <a:r>
              <a:rPr dirty="0" sz="11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convallis.</a:t>
            </a:r>
            <a:r>
              <a:rPr dirty="0" sz="11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sz="11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dapibus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fermentum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ipsum.	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convallis.</a:t>
            </a:r>
            <a:r>
              <a:rPr dirty="0" baseline="5050" sz="165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baseline="5050" sz="165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dapibus</a:t>
            </a:r>
            <a:r>
              <a:rPr dirty="0" baseline="5050" sz="165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fermentum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ipsum.	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convallis.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dapibus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fermentum</a:t>
            </a:r>
            <a:r>
              <a:rPr dirty="0" sz="11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ipsum.</a:t>
            </a:r>
            <a:endParaRPr sz="11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660"/>
              </a:spcBef>
              <a:tabLst>
                <a:tab pos="3358515" algn="l"/>
                <a:tab pos="6755130" algn="l"/>
              </a:tabLst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Aliquam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erat volutpat.	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Aliquam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erat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volutpat.	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Aliquam</a:t>
            </a:r>
            <a:r>
              <a:rPr dirty="0" sz="11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erat</a:t>
            </a:r>
            <a:r>
              <a:rPr dirty="0" sz="11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volutpat.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 marR="842010">
              <a:lnSpc>
                <a:spcPct val="150000"/>
              </a:lnSpc>
              <a:spcBef>
                <a:spcPts val="5"/>
              </a:spcBef>
              <a:tabLst>
                <a:tab pos="3286760" algn="l"/>
                <a:tab pos="6684009" algn="l"/>
              </a:tabLst>
            </a:pP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enim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1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arcu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imperdiet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malesuada.</a:t>
            </a:r>
            <a:r>
              <a:rPr dirty="0" sz="11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Fusce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wisi.	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In enim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baseline="5050" sz="1650" spc="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arcu</a:t>
            </a:r>
            <a:r>
              <a:rPr dirty="0" baseline="5050" sz="165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imperdiet</a:t>
            </a:r>
            <a:r>
              <a:rPr dirty="0" baseline="5050" sz="1650" spc="-4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malesuada.</a:t>
            </a:r>
            <a:r>
              <a:rPr dirty="0" baseline="5050" sz="1650" spc="-5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Fusce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wisi.	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enim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arcu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imperdiet</a:t>
            </a:r>
            <a:r>
              <a:rPr dirty="0" sz="11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malesuada.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Fusce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wisi. </a:t>
            </a:r>
            <a:r>
              <a:rPr dirty="0" sz="1100" spc="-2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arcu a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est</a:t>
            </a:r>
            <a:r>
              <a:rPr dirty="0" sz="11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sollicitudin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euismod.</a:t>
            </a:r>
            <a:r>
              <a:rPr dirty="0" sz="11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In	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arcu a est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sollicitudin</a:t>
            </a:r>
            <a:r>
              <a:rPr dirty="0" baseline="5050" sz="1650" spc="-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euismod.</a:t>
            </a:r>
            <a:r>
              <a:rPr dirty="0" baseline="5050" sz="1650" spc="-5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In	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at arcu a est sollicitudin euismod. In </a:t>
            </a:r>
            <a:r>
              <a:rPr dirty="0" sz="11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convallis.</a:t>
            </a:r>
            <a:r>
              <a:rPr dirty="0" sz="11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sz="11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dapibus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fermentum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ipsum.	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convallis.</a:t>
            </a:r>
            <a:r>
              <a:rPr dirty="0" baseline="5050" sz="1650" spc="-5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Nullam</a:t>
            </a:r>
            <a:r>
              <a:rPr dirty="0" baseline="5050" sz="1650" spc="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dapibus</a:t>
            </a:r>
            <a:r>
              <a:rPr dirty="0" baseline="5050" sz="165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fermentum</a:t>
            </a:r>
            <a:r>
              <a:rPr dirty="0" baseline="5050" sz="1650" spc="-22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ipsum.	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convallis.</a:t>
            </a:r>
            <a:r>
              <a:rPr dirty="0" sz="11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Nullam dapibus</a:t>
            </a:r>
            <a:r>
              <a:rPr dirty="0" sz="11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fermentum</a:t>
            </a:r>
            <a:r>
              <a:rPr dirty="0" sz="11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ipsum.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tabLst>
                <a:tab pos="3286760" algn="l"/>
                <a:tab pos="6684009" algn="l"/>
              </a:tabLst>
            </a:pP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Aliquam</a:t>
            </a:r>
            <a:r>
              <a:rPr dirty="0" sz="11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erat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volutpat.	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Aliquam</a:t>
            </a:r>
            <a:r>
              <a:rPr dirty="0" baseline="5050" sz="165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erat</a:t>
            </a:r>
            <a:r>
              <a:rPr dirty="0" baseline="5050" sz="1650" spc="-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585858"/>
                </a:solidFill>
                <a:latin typeface="Calibri"/>
                <a:cs typeface="Calibri"/>
              </a:rPr>
              <a:t>volutpat.	</a:t>
            </a:r>
            <a:r>
              <a:rPr dirty="0" sz="1100" spc="-5">
                <a:solidFill>
                  <a:srgbClr val="585858"/>
                </a:solidFill>
                <a:latin typeface="Calibri"/>
                <a:cs typeface="Calibri"/>
              </a:rPr>
              <a:t>Aliquam</a:t>
            </a:r>
            <a:r>
              <a:rPr dirty="0" sz="11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erat</a:t>
            </a:r>
            <a:r>
              <a:rPr dirty="0" sz="11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85858"/>
                </a:solidFill>
                <a:latin typeface="Calibri"/>
                <a:cs typeface="Calibri"/>
              </a:rPr>
              <a:t>volutpat.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3596640">
              <a:lnSpc>
                <a:spcPct val="100000"/>
              </a:lnSpc>
              <a:tabLst>
                <a:tab pos="10009505" algn="l"/>
              </a:tabLst>
            </a:pPr>
            <a:r>
              <a:rPr dirty="0" sz="1800">
                <a:solidFill>
                  <a:srgbClr val="888888"/>
                </a:solidFill>
                <a:latin typeface="Calibri"/>
                <a:cs typeface="Calibri"/>
              </a:rPr>
              <a:t>INN</a:t>
            </a:r>
            <a:r>
              <a:rPr dirty="0" sz="1800" spc="-2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800" spc="-9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dirty="0" sz="1800" spc="-145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TIN</a:t>
            </a:r>
            <a:r>
              <a:rPr dirty="0" sz="180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SO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888888"/>
                </a:solidFill>
                <a:latin typeface="Calibri"/>
                <a:cs typeface="Calibri"/>
              </a:rPr>
              <a:t>UTI</a:t>
            </a: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888888"/>
                </a:solidFill>
                <a:latin typeface="Calibri"/>
                <a:cs typeface="Calibri"/>
              </a:rPr>
              <a:t>NS	</a:t>
            </a: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7748" y="6400798"/>
              <a:ext cx="1066800" cy="362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2707" y="3521964"/>
              <a:ext cx="10006965" cy="797560"/>
            </a:xfrm>
            <a:custGeom>
              <a:avLst/>
              <a:gdLst/>
              <a:ahLst/>
              <a:cxnLst/>
              <a:rect l="l" t="t" r="r" b="b"/>
              <a:pathLst>
                <a:path w="10006965" h="797560">
                  <a:moveTo>
                    <a:pt x="0" y="398525"/>
                  </a:moveTo>
                  <a:lnTo>
                    <a:pt x="2681" y="352051"/>
                  </a:lnTo>
                  <a:lnTo>
                    <a:pt x="10525" y="307150"/>
                  </a:lnTo>
                  <a:lnTo>
                    <a:pt x="23234" y="264123"/>
                  </a:lnTo>
                  <a:lnTo>
                    <a:pt x="40508" y="223268"/>
                  </a:lnTo>
                  <a:lnTo>
                    <a:pt x="62047" y="184884"/>
                  </a:lnTo>
                  <a:lnTo>
                    <a:pt x="87554" y="149272"/>
                  </a:lnTo>
                  <a:lnTo>
                    <a:pt x="116728" y="116728"/>
                  </a:lnTo>
                  <a:lnTo>
                    <a:pt x="149272" y="87554"/>
                  </a:lnTo>
                  <a:lnTo>
                    <a:pt x="184884" y="62047"/>
                  </a:lnTo>
                  <a:lnTo>
                    <a:pt x="223268" y="40508"/>
                  </a:lnTo>
                  <a:lnTo>
                    <a:pt x="264123" y="23234"/>
                  </a:lnTo>
                  <a:lnTo>
                    <a:pt x="307150" y="10525"/>
                  </a:lnTo>
                  <a:lnTo>
                    <a:pt x="352051" y="2681"/>
                  </a:lnTo>
                  <a:lnTo>
                    <a:pt x="398525" y="0"/>
                  </a:lnTo>
                  <a:lnTo>
                    <a:pt x="9608058" y="0"/>
                  </a:lnTo>
                  <a:lnTo>
                    <a:pt x="9654532" y="2681"/>
                  </a:lnTo>
                  <a:lnTo>
                    <a:pt x="9699433" y="10525"/>
                  </a:lnTo>
                  <a:lnTo>
                    <a:pt x="9742460" y="23234"/>
                  </a:lnTo>
                  <a:lnTo>
                    <a:pt x="9783315" y="40508"/>
                  </a:lnTo>
                  <a:lnTo>
                    <a:pt x="9821699" y="62047"/>
                  </a:lnTo>
                  <a:lnTo>
                    <a:pt x="9857311" y="87554"/>
                  </a:lnTo>
                  <a:lnTo>
                    <a:pt x="9889855" y="116728"/>
                  </a:lnTo>
                  <a:lnTo>
                    <a:pt x="9919029" y="149272"/>
                  </a:lnTo>
                  <a:lnTo>
                    <a:pt x="9944536" y="184884"/>
                  </a:lnTo>
                  <a:lnTo>
                    <a:pt x="9966075" y="223268"/>
                  </a:lnTo>
                  <a:lnTo>
                    <a:pt x="9983349" y="264123"/>
                  </a:lnTo>
                  <a:lnTo>
                    <a:pt x="9996058" y="307150"/>
                  </a:lnTo>
                  <a:lnTo>
                    <a:pt x="10003902" y="352051"/>
                  </a:lnTo>
                  <a:lnTo>
                    <a:pt x="10006584" y="398525"/>
                  </a:lnTo>
                  <a:lnTo>
                    <a:pt x="10003902" y="445000"/>
                  </a:lnTo>
                  <a:lnTo>
                    <a:pt x="9996058" y="489901"/>
                  </a:lnTo>
                  <a:lnTo>
                    <a:pt x="9983349" y="532928"/>
                  </a:lnTo>
                  <a:lnTo>
                    <a:pt x="9966075" y="573783"/>
                  </a:lnTo>
                  <a:lnTo>
                    <a:pt x="9944536" y="612167"/>
                  </a:lnTo>
                  <a:lnTo>
                    <a:pt x="9919029" y="647779"/>
                  </a:lnTo>
                  <a:lnTo>
                    <a:pt x="9889855" y="680323"/>
                  </a:lnTo>
                  <a:lnTo>
                    <a:pt x="9857311" y="709497"/>
                  </a:lnTo>
                  <a:lnTo>
                    <a:pt x="9821699" y="735004"/>
                  </a:lnTo>
                  <a:lnTo>
                    <a:pt x="9783315" y="756543"/>
                  </a:lnTo>
                  <a:lnTo>
                    <a:pt x="9742460" y="773817"/>
                  </a:lnTo>
                  <a:lnTo>
                    <a:pt x="9699433" y="786526"/>
                  </a:lnTo>
                  <a:lnTo>
                    <a:pt x="9654532" y="794370"/>
                  </a:lnTo>
                  <a:lnTo>
                    <a:pt x="9608058" y="797052"/>
                  </a:lnTo>
                  <a:lnTo>
                    <a:pt x="398525" y="797052"/>
                  </a:lnTo>
                  <a:lnTo>
                    <a:pt x="352051" y="794370"/>
                  </a:lnTo>
                  <a:lnTo>
                    <a:pt x="307150" y="786526"/>
                  </a:lnTo>
                  <a:lnTo>
                    <a:pt x="264123" y="773817"/>
                  </a:lnTo>
                  <a:lnTo>
                    <a:pt x="223268" y="756543"/>
                  </a:lnTo>
                  <a:lnTo>
                    <a:pt x="184884" y="735004"/>
                  </a:lnTo>
                  <a:lnTo>
                    <a:pt x="149272" y="709497"/>
                  </a:lnTo>
                  <a:lnTo>
                    <a:pt x="116728" y="680323"/>
                  </a:lnTo>
                  <a:lnTo>
                    <a:pt x="87554" y="647779"/>
                  </a:lnTo>
                  <a:lnTo>
                    <a:pt x="62047" y="612167"/>
                  </a:lnTo>
                  <a:lnTo>
                    <a:pt x="40508" y="573783"/>
                  </a:lnTo>
                  <a:lnTo>
                    <a:pt x="23234" y="532928"/>
                  </a:lnTo>
                  <a:lnTo>
                    <a:pt x="10525" y="489901"/>
                  </a:lnTo>
                  <a:lnTo>
                    <a:pt x="2681" y="445000"/>
                  </a:lnTo>
                  <a:lnTo>
                    <a:pt x="0" y="398525"/>
                  </a:lnTo>
                  <a:close/>
                </a:path>
              </a:pathLst>
            </a:custGeom>
            <a:ln w="635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92707" y="1633727"/>
              <a:ext cx="3261360" cy="1762125"/>
            </a:xfrm>
            <a:custGeom>
              <a:avLst/>
              <a:gdLst/>
              <a:ahLst/>
              <a:cxnLst/>
              <a:rect l="l" t="t" r="r" b="b"/>
              <a:pathLst>
                <a:path w="3261360" h="1762125">
                  <a:moveTo>
                    <a:pt x="3261360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3261360" y="1761744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84298" y="3182873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3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84298" y="3182873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3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508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92707" y="4443984"/>
              <a:ext cx="3261360" cy="1762125"/>
            </a:xfrm>
            <a:custGeom>
              <a:avLst/>
              <a:gdLst/>
              <a:ahLst/>
              <a:cxnLst/>
              <a:rect l="l" t="t" r="r" b="b"/>
              <a:pathLst>
                <a:path w="3261360" h="1762125">
                  <a:moveTo>
                    <a:pt x="3261360" y="0"/>
                  </a:moveTo>
                  <a:lnTo>
                    <a:pt x="0" y="0"/>
                  </a:lnTo>
                  <a:lnTo>
                    <a:pt x="0" y="1761743"/>
                  </a:lnTo>
                  <a:lnTo>
                    <a:pt x="3261360" y="1761743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84298" y="3979926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84298" y="3979926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4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508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65320" y="1633727"/>
              <a:ext cx="3261360" cy="1762125"/>
            </a:xfrm>
            <a:custGeom>
              <a:avLst/>
              <a:gdLst/>
              <a:ahLst/>
              <a:cxnLst/>
              <a:rect l="l" t="t" r="r" b="b"/>
              <a:pathLst>
                <a:path w="3261359" h="1762125">
                  <a:moveTo>
                    <a:pt x="3261360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0" y="1761744"/>
                  </a:lnTo>
                  <a:lnTo>
                    <a:pt x="3261360" y="1761744"/>
                  </a:lnTo>
                  <a:lnTo>
                    <a:pt x="3261360" y="146304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56910" y="3182873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3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756910" y="3182873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3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508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65319" y="4443984"/>
              <a:ext cx="3261360" cy="1762125"/>
            </a:xfrm>
            <a:custGeom>
              <a:avLst/>
              <a:gdLst/>
              <a:ahLst/>
              <a:cxnLst/>
              <a:rect l="l" t="t" r="r" b="b"/>
              <a:pathLst>
                <a:path w="3261359" h="1762125">
                  <a:moveTo>
                    <a:pt x="3261360" y="0"/>
                  </a:moveTo>
                  <a:lnTo>
                    <a:pt x="0" y="0"/>
                  </a:lnTo>
                  <a:lnTo>
                    <a:pt x="0" y="1761743"/>
                  </a:lnTo>
                  <a:lnTo>
                    <a:pt x="3261360" y="1761743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56910" y="3979926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56910" y="3979926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4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508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837932" y="1633727"/>
              <a:ext cx="3261360" cy="1762125"/>
            </a:xfrm>
            <a:custGeom>
              <a:avLst/>
              <a:gdLst/>
              <a:ahLst/>
              <a:cxnLst/>
              <a:rect l="l" t="t" r="r" b="b"/>
              <a:pathLst>
                <a:path w="3261359" h="1762125">
                  <a:moveTo>
                    <a:pt x="3261360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0" y="1761744"/>
                  </a:lnTo>
                  <a:lnTo>
                    <a:pt x="3261360" y="1761744"/>
                  </a:lnTo>
                  <a:lnTo>
                    <a:pt x="3261360" y="146304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129521" y="3182873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3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129521" y="3182873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3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508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37931" y="4443984"/>
              <a:ext cx="3261360" cy="1762125"/>
            </a:xfrm>
            <a:custGeom>
              <a:avLst/>
              <a:gdLst/>
              <a:ahLst/>
              <a:cxnLst/>
              <a:rect l="l" t="t" r="r" b="b"/>
              <a:pathLst>
                <a:path w="3261359" h="1762125">
                  <a:moveTo>
                    <a:pt x="3261360" y="0"/>
                  </a:moveTo>
                  <a:lnTo>
                    <a:pt x="0" y="0"/>
                  </a:lnTo>
                  <a:lnTo>
                    <a:pt x="0" y="1761743"/>
                  </a:lnTo>
                  <a:lnTo>
                    <a:pt x="3261360" y="1761743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129521" y="3979926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129521" y="3979926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4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508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29839" y="3364991"/>
              <a:ext cx="278765" cy="320040"/>
            </a:xfrm>
            <a:custGeom>
              <a:avLst/>
              <a:gdLst/>
              <a:ahLst/>
              <a:cxnLst/>
              <a:rect l="l" t="t" r="r" b="b"/>
              <a:pathLst>
                <a:path w="278764" h="320039">
                  <a:moveTo>
                    <a:pt x="161036" y="0"/>
                  </a:moveTo>
                  <a:lnTo>
                    <a:pt x="110394" y="8142"/>
                  </a:lnTo>
                  <a:lnTo>
                    <a:pt x="66220" y="30817"/>
                  </a:lnTo>
                  <a:lnTo>
                    <a:pt x="31264" y="65397"/>
                  </a:lnTo>
                  <a:lnTo>
                    <a:pt x="8274" y="109256"/>
                  </a:lnTo>
                  <a:lnTo>
                    <a:pt x="0" y="159766"/>
                  </a:lnTo>
                  <a:lnTo>
                    <a:pt x="8286" y="210275"/>
                  </a:lnTo>
                  <a:lnTo>
                    <a:pt x="31300" y="254134"/>
                  </a:lnTo>
                  <a:lnTo>
                    <a:pt x="66275" y="288714"/>
                  </a:lnTo>
                  <a:lnTo>
                    <a:pt x="110443" y="311389"/>
                  </a:lnTo>
                  <a:lnTo>
                    <a:pt x="161036" y="319532"/>
                  </a:lnTo>
                  <a:lnTo>
                    <a:pt x="192373" y="316460"/>
                  </a:lnTo>
                  <a:lnTo>
                    <a:pt x="222091" y="307435"/>
                  </a:lnTo>
                  <a:lnTo>
                    <a:pt x="242389" y="296545"/>
                  </a:lnTo>
                  <a:lnTo>
                    <a:pt x="161036" y="296545"/>
                  </a:lnTo>
                  <a:lnTo>
                    <a:pt x="117404" y="289561"/>
                  </a:lnTo>
                  <a:lnTo>
                    <a:pt x="79479" y="270116"/>
                  </a:lnTo>
                  <a:lnTo>
                    <a:pt x="49552" y="240473"/>
                  </a:lnTo>
                  <a:lnTo>
                    <a:pt x="29915" y="202894"/>
                  </a:lnTo>
                  <a:lnTo>
                    <a:pt x="22860" y="159638"/>
                  </a:lnTo>
                  <a:lnTo>
                    <a:pt x="29915" y="116383"/>
                  </a:lnTo>
                  <a:lnTo>
                    <a:pt x="49552" y="78804"/>
                  </a:lnTo>
                  <a:lnTo>
                    <a:pt x="79479" y="49161"/>
                  </a:lnTo>
                  <a:lnTo>
                    <a:pt x="117404" y="29716"/>
                  </a:lnTo>
                  <a:lnTo>
                    <a:pt x="161036" y="22733"/>
                  </a:lnTo>
                  <a:lnTo>
                    <a:pt x="241996" y="22733"/>
                  </a:lnTo>
                  <a:lnTo>
                    <a:pt x="222091" y="12080"/>
                  </a:lnTo>
                  <a:lnTo>
                    <a:pt x="192373" y="3069"/>
                  </a:lnTo>
                  <a:lnTo>
                    <a:pt x="161036" y="0"/>
                  </a:lnTo>
                  <a:close/>
                </a:path>
                <a:path w="278764" h="320039">
                  <a:moveTo>
                    <a:pt x="241996" y="22733"/>
                  </a:moveTo>
                  <a:lnTo>
                    <a:pt x="161036" y="22733"/>
                  </a:lnTo>
                  <a:lnTo>
                    <a:pt x="185185" y="24846"/>
                  </a:lnTo>
                  <a:lnTo>
                    <a:pt x="208216" y="31067"/>
                  </a:lnTo>
                  <a:lnTo>
                    <a:pt x="229723" y="41217"/>
                  </a:lnTo>
                  <a:lnTo>
                    <a:pt x="249301" y="55118"/>
                  </a:lnTo>
                  <a:lnTo>
                    <a:pt x="148590" y="155956"/>
                  </a:lnTo>
                  <a:lnTo>
                    <a:pt x="148590" y="163195"/>
                  </a:lnTo>
                  <a:lnTo>
                    <a:pt x="249301" y="264160"/>
                  </a:lnTo>
                  <a:lnTo>
                    <a:pt x="229723" y="278060"/>
                  </a:lnTo>
                  <a:lnTo>
                    <a:pt x="208216" y="288210"/>
                  </a:lnTo>
                  <a:lnTo>
                    <a:pt x="185185" y="294431"/>
                  </a:lnTo>
                  <a:lnTo>
                    <a:pt x="161036" y="296545"/>
                  </a:lnTo>
                  <a:lnTo>
                    <a:pt x="242389" y="296545"/>
                  </a:lnTo>
                  <a:lnTo>
                    <a:pt x="249475" y="292742"/>
                  </a:lnTo>
                  <a:lnTo>
                    <a:pt x="273812" y="272669"/>
                  </a:lnTo>
                  <a:lnTo>
                    <a:pt x="278257" y="268224"/>
                  </a:lnTo>
                  <a:lnTo>
                    <a:pt x="278257" y="261112"/>
                  </a:lnTo>
                  <a:lnTo>
                    <a:pt x="273812" y="256540"/>
                  </a:lnTo>
                  <a:lnTo>
                    <a:pt x="177165" y="159638"/>
                  </a:lnTo>
                  <a:lnTo>
                    <a:pt x="278257" y="58420"/>
                  </a:lnTo>
                  <a:lnTo>
                    <a:pt x="278257" y="51308"/>
                  </a:lnTo>
                  <a:lnTo>
                    <a:pt x="273812" y="46736"/>
                  </a:lnTo>
                  <a:lnTo>
                    <a:pt x="249475" y="26735"/>
                  </a:lnTo>
                  <a:lnTo>
                    <a:pt x="241996" y="22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6629" y="3408045"/>
              <a:ext cx="172465" cy="23279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03976" y="3307079"/>
              <a:ext cx="387985" cy="387350"/>
            </a:xfrm>
            <a:custGeom>
              <a:avLst/>
              <a:gdLst/>
              <a:ahLst/>
              <a:cxnLst/>
              <a:rect l="l" t="t" r="r" b="b"/>
              <a:pathLst>
                <a:path w="387985" h="387350">
                  <a:moveTo>
                    <a:pt x="160528" y="5080"/>
                  </a:moveTo>
                  <a:lnTo>
                    <a:pt x="155321" y="0"/>
                  </a:lnTo>
                  <a:lnTo>
                    <a:pt x="137668" y="0"/>
                  </a:lnTo>
                  <a:lnTo>
                    <a:pt x="137668" y="22733"/>
                  </a:lnTo>
                  <a:lnTo>
                    <a:pt x="137668" y="90678"/>
                  </a:lnTo>
                  <a:lnTo>
                    <a:pt x="114046" y="90678"/>
                  </a:lnTo>
                  <a:lnTo>
                    <a:pt x="114046" y="23495"/>
                  </a:lnTo>
                  <a:lnTo>
                    <a:pt x="114046" y="22733"/>
                  </a:lnTo>
                  <a:lnTo>
                    <a:pt x="137668" y="22733"/>
                  </a:lnTo>
                  <a:lnTo>
                    <a:pt x="137668" y="0"/>
                  </a:lnTo>
                  <a:lnTo>
                    <a:pt x="102743" y="0"/>
                  </a:lnTo>
                  <a:lnTo>
                    <a:pt x="91313" y="2311"/>
                  </a:lnTo>
                  <a:lnTo>
                    <a:pt x="91313" y="23495"/>
                  </a:lnTo>
                  <a:lnTo>
                    <a:pt x="91313" y="92710"/>
                  </a:lnTo>
                  <a:lnTo>
                    <a:pt x="82105" y="97624"/>
                  </a:lnTo>
                  <a:lnTo>
                    <a:pt x="74879" y="104952"/>
                  </a:lnTo>
                  <a:lnTo>
                    <a:pt x="70142" y="114160"/>
                  </a:lnTo>
                  <a:lnTo>
                    <a:pt x="68453" y="124714"/>
                  </a:lnTo>
                  <a:lnTo>
                    <a:pt x="68453" y="262382"/>
                  </a:lnTo>
                  <a:lnTo>
                    <a:pt x="70142" y="272948"/>
                  </a:lnTo>
                  <a:lnTo>
                    <a:pt x="74879" y="282155"/>
                  </a:lnTo>
                  <a:lnTo>
                    <a:pt x="82105" y="289483"/>
                  </a:lnTo>
                  <a:lnTo>
                    <a:pt x="91313" y="294386"/>
                  </a:lnTo>
                  <a:lnTo>
                    <a:pt x="91313" y="363601"/>
                  </a:lnTo>
                  <a:lnTo>
                    <a:pt x="64325" y="354596"/>
                  </a:lnTo>
                  <a:lnTo>
                    <a:pt x="42608" y="337210"/>
                  </a:lnTo>
                  <a:lnTo>
                    <a:pt x="28117" y="313372"/>
                  </a:lnTo>
                  <a:lnTo>
                    <a:pt x="22860" y="284988"/>
                  </a:lnTo>
                  <a:lnTo>
                    <a:pt x="22860" y="102108"/>
                  </a:lnTo>
                  <a:lnTo>
                    <a:pt x="28117" y="73787"/>
                  </a:lnTo>
                  <a:lnTo>
                    <a:pt x="42608" y="49949"/>
                  </a:lnTo>
                  <a:lnTo>
                    <a:pt x="64325" y="32537"/>
                  </a:lnTo>
                  <a:lnTo>
                    <a:pt x="91313" y="23495"/>
                  </a:lnTo>
                  <a:lnTo>
                    <a:pt x="91313" y="2311"/>
                  </a:lnTo>
                  <a:lnTo>
                    <a:pt x="62788" y="8051"/>
                  </a:lnTo>
                  <a:lnTo>
                    <a:pt x="30124" y="29959"/>
                  </a:lnTo>
                  <a:lnTo>
                    <a:pt x="8077" y="62420"/>
                  </a:lnTo>
                  <a:lnTo>
                    <a:pt x="0" y="102108"/>
                  </a:lnTo>
                  <a:lnTo>
                    <a:pt x="0" y="284988"/>
                  </a:lnTo>
                  <a:lnTo>
                    <a:pt x="8077" y="324739"/>
                  </a:lnTo>
                  <a:lnTo>
                    <a:pt x="30124" y="357187"/>
                  </a:lnTo>
                  <a:lnTo>
                    <a:pt x="62788" y="379082"/>
                  </a:lnTo>
                  <a:lnTo>
                    <a:pt x="102743" y="387096"/>
                  </a:lnTo>
                  <a:lnTo>
                    <a:pt x="155321" y="387096"/>
                  </a:lnTo>
                  <a:lnTo>
                    <a:pt x="160528" y="382016"/>
                  </a:lnTo>
                  <a:lnTo>
                    <a:pt x="160528" y="364363"/>
                  </a:lnTo>
                  <a:lnTo>
                    <a:pt x="160528" y="296303"/>
                  </a:lnTo>
                  <a:lnTo>
                    <a:pt x="160528" y="278777"/>
                  </a:lnTo>
                  <a:lnTo>
                    <a:pt x="155448" y="273685"/>
                  </a:lnTo>
                  <a:lnTo>
                    <a:pt x="137668" y="273685"/>
                  </a:lnTo>
                  <a:lnTo>
                    <a:pt x="137668" y="296303"/>
                  </a:lnTo>
                  <a:lnTo>
                    <a:pt x="137668" y="364363"/>
                  </a:lnTo>
                  <a:lnTo>
                    <a:pt x="114046" y="364363"/>
                  </a:lnTo>
                  <a:lnTo>
                    <a:pt x="114046" y="363601"/>
                  </a:lnTo>
                  <a:lnTo>
                    <a:pt x="114046" y="296303"/>
                  </a:lnTo>
                  <a:lnTo>
                    <a:pt x="137668" y="296303"/>
                  </a:lnTo>
                  <a:lnTo>
                    <a:pt x="137668" y="273685"/>
                  </a:lnTo>
                  <a:lnTo>
                    <a:pt x="96393" y="273685"/>
                  </a:lnTo>
                  <a:lnTo>
                    <a:pt x="91313" y="268490"/>
                  </a:lnTo>
                  <a:lnTo>
                    <a:pt x="91313" y="118491"/>
                  </a:lnTo>
                  <a:lnTo>
                    <a:pt x="96393" y="113411"/>
                  </a:lnTo>
                  <a:lnTo>
                    <a:pt x="155321" y="113411"/>
                  </a:lnTo>
                  <a:lnTo>
                    <a:pt x="160528" y="108331"/>
                  </a:lnTo>
                  <a:lnTo>
                    <a:pt x="160528" y="90678"/>
                  </a:lnTo>
                  <a:lnTo>
                    <a:pt x="160528" y="22733"/>
                  </a:lnTo>
                  <a:lnTo>
                    <a:pt x="160528" y="5080"/>
                  </a:lnTo>
                  <a:close/>
                </a:path>
                <a:path w="387985" h="387350">
                  <a:moveTo>
                    <a:pt x="297307" y="165227"/>
                  </a:moveTo>
                  <a:lnTo>
                    <a:pt x="292227" y="160020"/>
                  </a:lnTo>
                  <a:lnTo>
                    <a:pt x="279527" y="160020"/>
                  </a:lnTo>
                  <a:lnTo>
                    <a:pt x="274320" y="165227"/>
                  </a:lnTo>
                  <a:lnTo>
                    <a:pt x="274320" y="177927"/>
                  </a:lnTo>
                  <a:lnTo>
                    <a:pt x="279527" y="183007"/>
                  </a:lnTo>
                  <a:lnTo>
                    <a:pt x="292227" y="183007"/>
                  </a:lnTo>
                  <a:lnTo>
                    <a:pt x="297307" y="177927"/>
                  </a:lnTo>
                  <a:lnTo>
                    <a:pt x="297307" y="171577"/>
                  </a:lnTo>
                  <a:lnTo>
                    <a:pt x="297307" y="165227"/>
                  </a:lnTo>
                  <a:close/>
                </a:path>
                <a:path w="387985" h="387350">
                  <a:moveTo>
                    <a:pt x="387731" y="102489"/>
                  </a:moveTo>
                  <a:lnTo>
                    <a:pt x="364998" y="70878"/>
                  </a:lnTo>
                  <a:lnTo>
                    <a:pt x="364998" y="96266"/>
                  </a:lnTo>
                  <a:lnTo>
                    <a:pt x="364998" y="188976"/>
                  </a:lnTo>
                  <a:lnTo>
                    <a:pt x="319786" y="143764"/>
                  </a:lnTo>
                  <a:lnTo>
                    <a:pt x="319786" y="175895"/>
                  </a:lnTo>
                  <a:lnTo>
                    <a:pt x="319786" y="251333"/>
                  </a:lnTo>
                  <a:lnTo>
                    <a:pt x="297053" y="251333"/>
                  </a:lnTo>
                  <a:lnTo>
                    <a:pt x="297053" y="210439"/>
                  </a:lnTo>
                  <a:lnTo>
                    <a:pt x="291846" y="205359"/>
                  </a:lnTo>
                  <a:lnTo>
                    <a:pt x="279273" y="205359"/>
                  </a:lnTo>
                  <a:lnTo>
                    <a:pt x="274193" y="210439"/>
                  </a:lnTo>
                  <a:lnTo>
                    <a:pt x="274193" y="251333"/>
                  </a:lnTo>
                  <a:lnTo>
                    <a:pt x="251333" y="251333"/>
                  </a:lnTo>
                  <a:lnTo>
                    <a:pt x="251333" y="198755"/>
                  </a:lnTo>
                  <a:lnTo>
                    <a:pt x="251333" y="175895"/>
                  </a:lnTo>
                  <a:lnTo>
                    <a:pt x="285623" y="141732"/>
                  </a:lnTo>
                  <a:lnTo>
                    <a:pt x="319786" y="175895"/>
                  </a:lnTo>
                  <a:lnTo>
                    <a:pt x="319786" y="143764"/>
                  </a:lnTo>
                  <a:lnTo>
                    <a:pt x="317754" y="141732"/>
                  </a:lnTo>
                  <a:lnTo>
                    <a:pt x="293624" y="117602"/>
                  </a:lnTo>
                  <a:lnTo>
                    <a:pt x="291592" y="115443"/>
                  </a:lnTo>
                  <a:lnTo>
                    <a:pt x="288671" y="114300"/>
                  </a:lnTo>
                  <a:lnTo>
                    <a:pt x="282575" y="114300"/>
                  </a:lnTo>
                  <a:lnTo>
                    <a:pt x="279654" y="115443"/>
                  </a:lnTo>
                  <a:lnTo>
                    <a:pt x="204597" y="190627"/>
                  </a:lnTo>
                  <a:lnTo>
                    <a:pt x="204597" y="197739"/>
                  </a:lnTo>
                  <a:lnTo>
                    <a:pt x="209042" y="202184"/>
                  </a:lnTo>
                  <a:lnTo>
                    <a:pt x="213614" y="206502"/>
                  </a:lnTo>
                  <a:lnTo>
                    <a:pt x="220853" y="206502"/>
                  </a:lnTo>
                  <a:lnTo>
                    <a:pt x="225171" y="202057"/>
                  </a:lnTo>
                  <a:lnTo>
                    <a:pt x="228600" y="198755"/>
                  </a:lnTo>
                  <a:lnTo>
                    <a:pt x="228600" y="268859"/>
                  </a:lnTo>
                  <a:lnTo>
                    <a:pt x="233680" y="273951"/>
                  </a:lnTo>
                  <a:lnTo>
                    <a:pt x="337566" y="273951"/>
                  </a:lnTo>
                  <a:lnTo>
                    <a:pt x="342646" y="268859"/>
                  </a:lnTo>
                  <a:lnTo>
                    <a:pt x="342646" y="251333"/>
                  </a:lnTo>
                  <a:lnTo>
                    <a:pt x="342646" y="198755"/>
                  </a:lnTo>
                  <a:lnTo>
                    <a:pt x="350393" y="206502"/>
                  </a:lnTo>
                  <a:lnTo>
                    <a:pt x="357632" y="206502"/>
                  </a:lnTo>
                  <a:lnTo>
                    <a:pt x="362204" y="202057"/>
                  </a:lnTo>
                  <a:lnTo>
                    <a:pt x="364998" y="199263"/>
                  </a:lnTo>
                  <a:lnTo>
                    <a:pt x="364998" y="291084"/>
                  </a:lnTo>
                  <a:lnTo>
                    <a:pt x="359918" y="296303"/>
                  </a:lnTo>
                  <a:lnTo>
                    <a:pt x="211582" y="296303"/>
                  </a:lnTo>
                  <a:lnTo>
                    <a:pt x="206375" y="291084"/>
                  </a:lnTo>
                  <a:lnTo>
                    <a:pt x="206375" y="235089"/>
                  </a:lnTo>
                  <a:lnTo>
                    <a:pt x="204470" y="231648"/>
                  </a:lnTo>
                  <a:lnTo>
                    <a:pt x="201295" y="229501"/>
                  </a:lnTo>
                  <a:lnTo>
                    <a:pt x="146431" y="193675"/>
                  </a:lnTo>
                  <a:lnTo>
                    <a:pt x="201295" y="157988"/>
                  </a:lnTo>
                  <a:lnTo>
                    <a:pt x="204470" y="155829"/>
                  </a:lnTo>
                  <a:lnTo>
                    <a:pt x="206375" y="152273"/>
                  </a:lnTo>
                  <a:lnTo>
                    <a:pt x="206375" y="96266"/>
                  </a:lnTo>
                  <a:lnTo>
                    <a:pt x="211582" y="91186"/>
                  </a:lnTo>
                  <a:lnTo>
                    <a:pt x="359918" y="91186"/>
                  </a:lnTo>
                  <a:lnTo>
                    <a:pt x="364998" y="96266"/>
                  </a:lnTo>
                  <a:lnTo>
                    <a:pt x="364998" y="70878"/>
                  </a:lnTo>
                  <a:lnTo>
                    <a:pt x="353695" y="68580"/>
                  </a:lnTo>
                  <a:lnTo>
                    <a:pt x="217805" y="68580"/>
                  </a:lnTo>
                  <a:lnTo>
                    <a:pt x="204546" y="71259"/>
                  </a:lnTo>
                  <a:lnTo>
                    <a:pt x="193738" y="78536"/>
                  </a:lnTo>
                  <a:lnTo>
                    <a:pt x="186436" y="89319"/>
                  </a:lnTo>
                  <a:lnTo>
                    <a:pt x="183769" y="102489"/>
                  </a:lnTo>
                  <a:lnTo>
                    <a:pt x="183769" y="142367"/>
                  </a:lnTo>
                  <a:lnTo>
                    <a:pt x="119507" y="184277"/>
                  </a:lnTo>
                  <a:lnTo>
                    <a:pt x="116332" y="186309"/>
                  </a:lnTo>
                  <a:lnTo>
                    <a:pt x="114300" y="189865"/>
                  </a:lnTo>
                  <a:lnTo>
                    <a:pt x="114300" y="197485"/>
                  </a:lnTo>
                  <a:lnTo>
                    <a:pt x="116205" y="201041"/>
                  </a:lnTo>
                  <a:lnTo>
                    <a:pt x="183769" y="245110"/>
                  </a:lnTo>
                  <a:lnTo>
                    <a:pt x="183769" y="284861"/>
                  </a:lnTo>
                  <a:lnTo>
                    <a:pt x="186436" y="298119"/>
                  </a:lnTo>
                  <a:lnTo>
                    <a:pt x="193738" y="308940"/>
                  </a:lnTo>
                  <a:lnTo>
                    <a:pt x="204546" y="316230"/>
                  </a:lnTo>
                  <a:lnTo>
                    <a:pt x="217805" y="318897"/>
                  </a:lnTo>
                  <a:lnTo>
                    <a:pt x="353695" y="318897"/>
                  </a:lnTo>
                  <a:lnTo>
                    <a:pt x="385419" y="296303"/>
                  </a:lnTo>
                  <a:lnTo>
                    <a:pt x="387731" y="284861"/>
                  </a:lnTo>
                  <a:lnTo>
                    <a:pt x="387731" y="102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75444" y="3304032"/>
              <a:ext cx="387096" cy="3849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32761" y="4089527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67944" y="215265"/>
                  </a:moveTo>
                  <a:lnTo>
                    <a:pt x="45338" y="215265"/>
                  </a:lnTo>
                  <a:lnTo>
                    <a:pt x="45465" y="382143"/>
                  </a:lnTo>
                  <a:lnTo>
                    <a:pt x="50418" y="387096"/>
                  </a:lnTo>
                  <a:lnTo>
                    <a:pt x="336041" y="387096"/>
                  </a:lnTo>
                  <a:lnTo>
                    <a:pt x="341121" y="382143"/>
                  </a:lnTo>
                  <a:lnTo>
                    <a:pt x="341121" y="364490"/>
                  </a:lnTo>
                  <a:lnTo>
                    <a:pt x="67944" y="364490"/>
                  </a:lnTo>
                  <a:lnTo>
                    <a:pt x="67944" y="215265"/>
                  </a:lnTo>
                  <a:close/>
                </a:path>
                <a:path w="386714" h="387350">
                  <a:moveTo>
                    <a:pt x="227813" y="87375"/>
                  </a:moveTo>
                  <a:lnTo>
                    <a:pt x="193166" y="87375"/>
                  </a:lnTo>
                  <a:lnTo>
                    <a:pt x="318388" y="196342"/>
                  </a:lnTo>
                  <a:lnTo>
                    <a:pt x="318388" y="364490"/>
                  </a:lnTo>
                  <a:lnTo>
                    <a:pt x="341121" y="364490"/>
                  </a:lnTo>
                  <a:lnTo>
                    <a:pt x="341121" y="215265"/>
                  </a:lnTo>
                  <a:lnTo>
                    <a:pt x="350987" y="215265"/>
                  </a:lnTo>
                  <a:lnTo>
                    <a:pt x="353821" y="212090"/>
                  </a:lnTo>
                  <a:lnTo>
                    <a:pt x="374225" y="188722"/>
                  </a:lnTo>
                  <a:lnTo>
                    <a:pt x="344169" y="188722"/>
                  </a:lnTo>
                  <a:lnTo>
                    <a:pt x="227813" y="87375"/>
                  </a:lnTo>
                  <a:close/>
                </a:path>
                <a:path w="386714" h="387350">
                  <a:moveTo>
                    <a:pt x="350987" y="215265"/>
                  </a:moveTo>
                  <a:lnTo>
                    <a:pt x="341121" y="215265"/>
                  </a:lnTo>
                  <a:lnTo>
                    <a:pt x="345566" y="217043"/>
                  </a:lnTo>
                  <a:lnTo>
                    <a:pt x="350646" y="215646"/>
                  </a:lnTo>
                  <a:lnTo>
                    <a:pt x="350987" y="215265"/>
                  </a:lnTo>
                  <a:close/>
                </a:path>
                <a:path w="386714" h="387350">
                  <a:moveTo>
                    <a:pt x="196469" y="0"/>
                  </a:moveTo>
                  <a:lnTo>
                    <a:pt x="190119" y="0"/>
                  </a:lnTo>
                  <a:lnTo>
                    <a:pt x="185800" y="3683"/>
                  </a:lnTo>
                  <a:lnTo>
                    <a:pt x="3937" y="162052"/>
                  </a:lnTo>
                  <a:lnTo>
                    <a:pt x="0" y="172847"/>
                  </a:lnTo>
                  <a:lnTo>
                    <a:pt x="888" y="175768"/>
                  </a:lnTo>
                  <a:lnTo>
                    <a:pt x="2920" y="178054"/>
                  </a:lnTo>
                  <a:lnTo>
                    <a:pt x="32765" y="212090"/>
                  </a:lnTo>
                  <a:lnTo>
                    <a:pt x="35940" y="215900"/>
                  </a:lnTo>
                  <a:lnTo>
                    <a:pt x="41020" y="216916"/>
                  </a:lnTo>
                  <a:lnTo>
                    <a:pt x="45338" y="215265"/>
                  </a:lnTo>
                  <a:lnTo>
                    <a:pt x="67944" y="215265"/>
                  </a:lnTo>
                  <a:lnTo>
                    <a:pt x="67944" y="196342"/>
                  </a:lnTo>
                  <a:lnTo>
                    <a:pt x="76701" y="188722"/>
                  </a:lnTo>
                  <a:lnTo>
                    <a:pt x="42290" y="188722"/>
                  </a:lnTo>
                  <a:lnTo>
                    <a:pt x="27305" y="171577"/>
                  </a:lnTo>
                  <a:lnTo>
                    <a:pt x="193166" y="27178"/>
                  </a:lnTo>
                  <a:lnTo>
                    <a:pt x="227646" y="27178"/>
                  </a:lnTo>
                  <a:lnTo>
                    <a:pt x="196469" y="0"/>
                  </a:lnTo>
                  <a:close/>
                </a:path>
                <a:path w="386714" h="387350">
                  <a:moveTo>
                    <a:pt x="195833" y="60960"/>
                  </a:moveTo>
                  <a:lnTo>
                    <a:pt x="190626" y="60960"/>
                  </a:lnTo>
                  <a:lnTo>
                    <a:pt x="187959" y="61849"/>
                  </a:lnTo>
                  <a:lnTo>
                    <a:pt x="185800" y="63754"/>
                  </a:lnTo>
                  <a:lnTo>
                    <a:pt x="42290" y="188722"/>
                  </a:lnTo>
                  <a:lnTo>
                    <a:pt x="76701" y="188722"/>
                  </a:lnTo>
                  <a:lnTo>
                    <a:pt x="193166" y="87375"/>
                  </a:lnTo>
                  <a:lnTo>
                    <a:pt x="227813" y="87375"/>
                  </a:lnTo>
                  <a:lnTo>
                    <a:pt x="200659" y="63754"/>
                  </a:lnTo>
                  <a:lnTo>
                    <a:pt x="198627" y="61849"/>
                  </a:lnTo>
                  <a:lnTo>
                    <a:pt x="195833" y="60960"/>
                  </a:lnTo>
                  <a:close/>
                </a:path>
                <a:path w="386714" h="387350">
                  <a:moveTo>
                    <a:pt x="227646" y="27178"/>
                  </a:moveTo>
                  <a:lnTo>
                    <a:pt x="193166" y="27178"/>
                  </a:lnTo>
                  <a:lnTo>
                    <a:pt x="359028" y="171577"/>
                  </a:lnTo>
                  <a:lnTo>
                    <a:pt x="344169" y="188722"/>
                  </a:lnTo>
                  <a:lnTo>
                    <a:pt x="374225" y="188722"/>
                  </a:lnTo>
                  <a:lnTo>
                    <a:pt x="383539" y="178054"/>
                  </a:lnTo>
                  <a:lnTo>
                    <a:pt x="385571" y="175768"/>
                  </a:lnTo>
                  <a:lnTo>
                    <a:pt x="386588" y="172847"/>
                  </a:lnTo>
                  <a:lnTo>
                    <a:pt x="386333" y="169799"/>
                  </a:lnTo>
                  <a:lnTo>
                    <a:pt x="386206" y="166878"/>
                  </a:lnTo>
                  <a:lnTo>
                    <a:pt x="384682" y="163956"/>
                  </a:lnTo>
                  <a:lnTo>
                    <a:pt x="382524" y="162052"/>
                  </a:lnTo>
                  <a:lnTo>
                    <a:pt x="341121" y="125984"/>
                  </a:lnTo>
                  <a:lnTo>
                    <a:pt x="341121" y="106299"/>
                  </a:lnTo>
                  <a:lnTo>
                    <a:pt x="318388" y="106299"/>
                  </a:lnTo>
                  <a:lnTo>
                    <a:pt x="295782" y="86487"/>
                  </a:lnTo>
                  <a:lnTo>
                    <a:pt x="295782" y="66929"/>
                  </a:lnTo>
                  <a:lnTo>
                    <a:pt x="273303" y="66929"/>
                  </a:lnTo>
                  <a:lnTo>
                    <a:pt x="227646" y="27178"/>
                  </a:lnTo>
                  <a:close/>
                </a:path>
                <a:path w="386714" h="387350">
                  <a:moveTo>
                    <a:pt x="341121" y="46100"/>
                  </a:moveTo>
                  <a:lnTo>
                    <a:pt x="318388" y="46100"/>
                  </a:lnTo>
                  <a:lnTo>
                    <a:pt x="318388" y="106299"/>
                  </a:lnTo>
                  <a:lnTo>
                    <a:pt x="341121" y="106299"/>
                  </a:lnTo>
                  <a:lnTo>
                    <a:pt x="341121" y="46100"/>
                  </a:lnTo>
                  <a:close/>
                </a:path>
                <a:path w="386714" h="387350">
                  <a:moveTo>
                    <a:pt x="295782" y="46100"/>
                  </a:moveTo>
                  <a:lnTo>
                    <a:pt x="273303" y="46100"/>
                  </a:lnTo>
                  <a:lnTo>
                    <a:pt x="273303" y="66929"/>
                  </a:lnTo>
                  <a:lnTo>
                    <a:pt x="295782" y="66929"/>
                  </a:lnTo>
                  <a:lnTo>
                    <a:pt x="295782" y="46100"/>
                  </a:lnTo>
                  <a:close/>
                </a:path>
                <a:path w="386714" h="387350">
                  <a:moveTo>
                    <a:pt x="358775" y="23495"/>
                  </a:moveTo>
                  <a:lnTo>
                    <a:pt x="255650" y="23495"/>
                  </a:lnTo>
                  <a:lnTo>
                    <a:pt x="250570" y="28575"/>
                  </a:lnTo>
                  <a:lnTo>
                    <a:pt x="250697" y="41148"/>
                  </a:lnTo>
                  <a:lnTo>
                    <a:pt x="255650" y="46100"/>
                  </a:lnTo>
                  <a:lnTo>
                    <a:pt x="358647" y="46100"/>
                  </a:lnTo>
                  <a:lnTo>
                    <a:pt x="363855" y="41148"/>
                  </a:lnTo>
                  <a:lnTo>
                    <a:pt x="363855" y="28575"/>
                  </a:lnTo>
                  <a:lnTo>
                    <a:pt x="358775" y="23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2804" y="4238244"/>
              <a:ext cx="205358" cy="2037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14517" y="4089527"/>
              <a:ext cx="386715" cy="387350"/>
            </a:xfrm>
            <a:custGeom>
              <a:avLst/>
              <a:gdLst/>
              <a:ahLst/>
              <a:cxnLst/>
              <a:rect l="l" t="t" r="r" b="b"/>
              <a:pathLst>
                <a:path w="386714" h="387350">
                  <a:moveTo>
                    <a:pt x="67945" y="215265"/>
                  </a:moveTo>
                  <a:lnTo>
                    <a:pt x="45338" y="215265"/>
                  </a:lnTo>
                  <a:lnTo>
                    <a:pt x="45465" y="382143"/>
                  </a:lnTo>
                  <a:lnTo>
                    <a:pt x="50419" y="387096"/>
                  </a:lnTo>
                  <a:lnTo>
                    <a:pt x="336042" y="387096"/>
                  </a:lnTo>
                  <a:lnTo>
                    <a:pt x="341122" y="382143"/>
                  </a:lnTo>
                  <a:lnTo>
                    <a:pt x="341122" y="364490"/>
                  </a:lnTo>
                  <a:lnTo>
                    <a:pt x="67945" y="364490"/>
                  </a:lnTo>
                  <a:lnTo>
                    <a:pt x="67945" y="215265"/>
                  </a:lnTo>
                  <a:close/>
                </a:path>
                <a:path w="386714" h="387350">
                  <a:moveTo>
                    <a:pt x="227786" y="87375"/>
                  </a:moveTo>
                  <a:lnTo>
                    <a:pt x="193167" y="87375"/>
                  </a:lnTo>
                  <a:lnTo>
                    <a:pt x="318388" y="196342"/>
                  </a:lnTo>
                  <a:lnTo>
                    <a:pt x="318388" y="364490"/>
                  </a:lnTo>
                  <a:lnTo>
                    <a:pt x="341122" y="364490"/>
                  </a:lnTo>
                  <a:lnTo>
                    <a:pt x="341122" y="215265"/>
                  </a:lnTo>
                  <a:lnTo>
                    <a:pt x="350150" y="215265"/>
                  </a:lnTo>
                  <a:lnTo>
                    <a:pt x="351536" y="214630"/>
                  </a:lnTo>
                  <a:lnTo>
                    <a:pt x="353822" y="212090"/>
                  </a:lnTo>
                  <a:lnTo>
                    <a:pt x="374225" y="188722"/>
                  </a:lnTo>
                  <a:lnTo>
                    <a:pt x="344170" y="188722"/>
                  </a:lnTo>
                  <a:lnTo>
                    <a:pt x="227786" y="87375"/>
                  </a:lnTo>
                  <a:close/>
                </a:path>
                <a:path w="386714" h="387350">
                  <a:moveTo>
                    <a:pt x="196469" y="0"/>
                  </a:moveTo>
                  <a:lnTo>
                    <a:pt x="190119" y="0"/>
                  </a:lnTo>
                  <a:lnTo>
                    <a:pt x="185800" y="3683"/>
                  </a:lnTo>
                  <a:lnTo>
                    <a:pt x="3937" y="162052"/>
                  </a:lnTo>
                  <a:lnTo>
                    <a:pt x="0" y="172847"/>
                  </a:lnTo>
                  <a:lnTo>
                    <a:pt x="888" y="175768"/>
                  </a:lnTo>
                  <a:lnTo>
                    <a:pt x="2921" y="178054"/>
                  </a:lnTo>
                  <a:lnTo>
                    <a:pt x="32766" y="212090"/>
                  </a:lnTo>
                  <a:lnTo>
                    <a:pt x="35941" y="215900"/>
                  </a:lnTo>
                  <a:lnTo>
                    <a:pt x="41021" y="216916"/>
                  </a:lnTo>
                  <a:lnTo>
                    <a:pt x="45338" y="215265"/>
                  </a:lnTo>
                  <a:lnTo>
                    <a:pt x="67945" y="215265"/>
                  </a:lnTo>
                  <a:lnTo>
                    <a:pt x="67945" y="196342"/>
                  </a:lnTo>
                  <a:lnTo>
                    <a:pt x="76701" y="188722"/>
                  </a:lnTo>
                  <a:lnTo>
                    <a:pt x="42291" y="188722"/>
                  </a:lnTo>
                  <a:lnTo>
                    <a:pt x="27305" y="171577"/>
                  </a:lnTo>
                  <a:lnTo>
                    <a:pt x="193167" y="27178"/>
                  </a:lnTo>
                  <a:lnTo>
                    <a:pt x="227646" y="27178"/>
                  </a:lnTo>
                  <a:lnTo>
                    <a:pt x="196469" y="0"/>
                  </a:lnTo>
                  <a:close/>
                </a:path>
                <a:path w="386714" h="387350">
                  <a:moveTo>
                    <a:pt x="350150" y="215265"/>
                  </a:moveTo>
                  <a:lnTo>
                    <a:pt x="341122" y="215265"/>
                  </a:lnTo>
                  <a:lnTo>
                    <a:pt x="342392" y="215773"/>
                  </a:lnTo>
                  <a:lnTo>
                    <a:pt x="343916" y="216027"/>
                  </a:lnTo>
                  <a:lnTo>
                    <a:pt x="348488" y="216027"/>
                  </a:lnTo>
                  <a:lnTo>
                    <a:pt x="350150" y="215265"/>
                  </a:lnTo>
                  <a:close/>
                </a:path>
                <a:path w="386714" h="387350">
                  <a:moveTo>
                    <a:pt x="195834" y="60960"/>
                  </a:moveTo>
                  <a:lnTo>
                    <a:pt x="190627" y="60960"/>
                  </a:lnTo>
                  <a:lnTo>
                    <a:pt x="187960" y="61849"/>
                  </a:lnTo>
                  <a:lnTo>
                    <a:pt x="185800" y="63754"/>
                  </a:lnTo>
                  <a:lnTo>
                    <a:pt x="42291" y="188722"/>
                  </a:lnTo>
                  <a:lnTo>
                    <a:pt x="76701" y="188722"/>
                  </a:lnTo>
                  <a:lnTo>
                    <a:pt x="193167" y="87375"/>
                  </a:lnTo>
                  <a:lnTo>
                    <a:pt x="227786" y="87375"/>
                  </a:lnTo>
                  <a:lnTo>
                    <a:pt x="200660" y="63754"/>
                  </a:lnTo>
                  <a:lnTo>
                    <a:pt x="198628" y="61849"/>
                  </a:lnTo>
                  <a:lnTo>
                    <a:pt x="195834" y="60960"/>
                  </a:lnTo>
                  <a:close/>
                </a:path>
                <a:path w="386714" h="387350">
                  <a:moveTo>
                    <a:pt x="227646" y="27178"/>
                  </a:moveTo>
                  <a:lnTo>
                    <a:pt x="193167" y="27178"/>
                  </a:lnTo>
                  <a:lnTo>
                    <a:pt x="359029" y="171577"/>
                  </a:lnTo>
                  <a:lnTo>
                    <a:pt x="344170" y="188722"/>
                  </a:lnTo>
                  <a:lnTo>
                    <a:pt x="374225" y="188722"/>
                  </a:lnTo>
                  <a:lnTo>
                    <a:pt x="383540" y="178054"/>
                  </a:lnTo>
                  <a:lnTo>
                    <a:pt x="385572" y="175768"/>
                  </a:lnTo>
                  <a:lnTo>
                    <a:pt x="386588" y="172847"/>
                  </a:lnTo>
                  <a:lnTo>
                    <a:pt x="386334" y="169799"/>
                  </a:lnTo>
                  <a:lnTo>
                    <a:pt x="386207" y="166878"/>
                  </a:lnTo>
                  <a:lnTo>
                    <a:pt x="384683" y="163956"/>
                  </a:lnTo>
                  <a:lnTo>
                    <a:pt x="382524" y="162052"/>
                  </a:lnTo>
                  <a:lnTo>
                    <a:pt x="341122" y="125984"/>
                  </a:lnTo>
                  <a:lnTo>
                    <a:pt x="341122" y="106299"/>
                  </a:lnTo>
                  <a:lnTo>
                    <a:pt x="318388" y="106299"/>
                  </a:lnTo>
                  <a:lnTo>
                    <a:pt x="295783" y="86487"/>
                  </a:lnTo>
                  <a:lnTo>
                    <a:pt x="295783" y="66929"/>
                  </a:lnTo>
                  <a:lnTo>
                    <a:pt x="273304" y="66929"/>
                  </a:lnTo>
                  <a:lnTo>
                    <a:pt x="227646" y="27178"/>
                  </a:lnTo>
                  <a:close/>
                </a:path>
                <a:path w="386714" h="387350">
                  <a:moveTo>
                    <a:pt x="341122" y="46100"/>
                  </a:moveTo>
                  <a:lnTo>
                    <a:pt x="318388" y="46100"/>
                  </a:lnTo>
                  <a:lnTo>
                    <a:pt x="318388" y="106299"/>
                  </a:lnTo>
                  <a:lnTo>
                    <a:pt x="341122" y="106299"/>
                  </a:lnTo>
                  <a:lnTo>
                    <a:pt x="341122" y="46100"/>
                  </a:lnTo>
                  <a:close/>
                </a:path>
                <a:path w="386714" h="387350">
                  <a:moveTo>
                    <a:pt x="295783" y="46100"/>
                  </a:moveTo>
                  <a:lnTo>
                    <a:pt x="273304" y="46100"/>
                  </a:lnTo>
                  <a:lnTo>
                    <a:pt x="273304" y="66929"/>
                  </a:lnTo>
                  <a:lnTo>
                    <a:pt x="295783" y="66929"/>
                  </a:lnTo>
                  <a:lnTo>
                    <a:pt x="295783" y="46100"/>
                  </a:lnTo>
                  <a:close/>
                </a:path>
                <a:path w="386714" h="387350">
                  <a:moveTo>
                    <a:pt x="358775" y="23495"/>
                  </a:moveTo>
                  <a:lnTo>
                    <a:pt x="255650" y="23495"/>
                  </a:lnTo>
                  <a:lnTo>
                    <a:pt x="250571" y="28575"/>
                  </a:lnTo>
                  <a:lnTo>
                    <a:pt x="250698" y="41148"/>
                  </a:lnTo>
                  <a:lnTo>
                    <a:pt x="255650" y="46100"/>
                  </a:lnTo>
                  <a:lnTo>
                    <a:pt x="358648" y="46100"/>
                  </a:lnTo>
                  <a:lnTo>
                    <a:pt x="363855" y="41148"/>
                  </a:lnTo>
                  <a:lnTo>
                    <a:pt x="363855" y="28575"/>
                  </a:lnTo>
                  <a:lnTo>
                    <a:pt x="358775" y="23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4560" y="4238244"/>
              <a:ext cx="205359" cy="20370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287256" y="4076445"/>
              <a:ext cx="382270" cy="432434"/>
            </a:xfrm>
            <a:custGeom>
              <a:avLst/>
              <a:gdLst/>
              <a:ahLst/>
              <a:cxnLst/>
              <a:rect l="l" t="t" r="r" b="b"/>
              <a:pathLst>
                <a:path w="382270" h="432435">
                  <a:moveTo>
                    <a:pt x="177419" y="105283"/>
                  </a:moveTo>
                  <a:lnTo>
                    <a:pt x="171704" y="99314"/>
                  </a:lnTo>
                  <a:lnTo>
                    <a:pt x="157988" y="99314"/>
                  </a:lnTo>
                  <a:lnTo>
                    <a:pt x="152400" y="105410"/>
                  </a:lnTo>
                  <a:lnTo>
                    <a:pt x="152400" y="120142"/>
                  </a:lnTo>
                  <a:lnTo>
                    <a:pt x="157988" y="126238"/>
                  </a:lnTo>
                  <a:lnTo>
                    <a:pt x="171704" y="126238"/>
                  </a:lnTo>
                  <a:lnTo>
                    <a:pt x="177419" y="120142"/>
                  </a:lnTo>
                  <a:lnTo>
                    <a:pt x="177419" y="112776"/>
                  </a:lnTo>
                  <a:lnTo>
                    <a:pt x="177419" y="105283"/>
                  </a:lnTo>
                  <a:close/>
                </a:path>
                <a:path w="382270" h="432435">
                  <a:moveTo>
                    <a:pt x="255778" y="134239"/>
                  </a:moveTo>
                  <a:lnTo>
                    <a:pt x="250825" y="129159"/>
                  </a:lnTo>
                  <a:lnTo>
                    <a:pt x="203708" y="82042"/>
                  </a:lnTo>
                  <a:lnTo>
                    <a:pt x="203708" y="117983"/>
                  </a:lnTo>
                  <a:lnTo>
                    <a:pt x="203708" y="201930"/>
                  </a:lnTo>
                  <a:lnTo>
                    <a:pt x="178181" y="201930"/>
                  </a:lnTo>
                  <a:lnTo>
                    <a:pt x="178181" y="156718"/>
                  </a:lnTo>
                  <a:lnTo>
                    <a:pt x="172466" y="151003"/>
                  </a:lnTo>
                  <a:lnTo>
                    <a:pt x="158496" y="151003"/>
                  </a:lnTo>
                  <a:lnTo>
                    <a:pt x="152781" y="156718"/>
                  </a:lnTo>
                  <a:lnTo>
                    <a:pt x="152781" y="201930"/>
                  </a:lnTo>
                  <a:lnTo>
                    <a:pt x="127254" y="201930"/>
                  </a:lnTo>
                  <a:lnTo>
                    <a:pt x="127254" y="143510"/>
                  </a:lnTo>
                  <a:lnTo>
                    <a:pt x="127254" y="117983"/>
                  </a:lnTo>
                  <a:lnTo>
                    <a:pt x="165481" y="79756"/>
                  </a:lnTo>
                  <a:lnTo>
                    <a:pt x="203708" y="117983"/>
                  </a:lnTo>
                  <a:lnTo>
                    <a:pt x="203708" y="82042"/>
                  </a:lnTo>
                  <a:lnTo>
                    <a:pt x="201422" y="79756"/>
                  </a:lnTo>
                  <a:lnTo>
                    <a:pt x="169418" y="47752"/>
                  </a:lnTo>
                  <a:lnTo>
                    <a:pt x="161417" y="47752"/>
                  </a:lnTo>
                  <a:lnTo>
                    <a:pt x="156337" y="52705"/>
                  </a:lnTo>
                  <a:lnTo>
                    <a:pt x="79883" y="129159"/>
                  </a:lnTo>
                  <a:lnTo>
                    <a:pt x="74930" y="134239"/>
                  </a:lnTo>
                  <a:lnTo>
                    <a:pt x="74930" y="142240"/>
                  </a:lnTo>
                  <a:lnTo>
                    <a:pt x="79883" y="147193"/>
                  </a:lnTo>
                  <a:lnTo>
                    <a:pt x="84963" y="152146"/>
                  </a:lnTo>
                  <a:lnTo>
                    <a:pt x="93091" y="152146"/>
                  </a:lnTo>
                  <a:lnTo>
                    <a:pt x="101727" y="143510"/>
                  </a:lnTo>
                  <a:lnTo>
                    <a:pt x="101727" y="221742"/>
                  </a:lnTo>
                  <a:lnTo>
                    <a:pt x="107442" y="227457"/>
                  </a:lnTo>
                  <a:lnTo>
                    <a:pt x="223393" y="227457"/>
                  </a:lnTo>
                  <a:lnTo>
                    <a:pt x="229108" y="221742"/>
                  </a:lnTo>
                  <a:lnTo>
                    <a:pt x="229108" y="201930"/>
                  </a:lnTo>
                  <a:lnTo>
                    <a:pt x="229108" y="143510"/>
                  </a:lnTo>
                  <a:lnTo>
                    <a:pt x="232791" y="147193"/>
                  </a:lnTo>
                  <a:lnTo>
                    <a:pt x="237871" y="152146"/>
                  </a:lnTo>
                  <a:lnTo>
                    <a:pt x="245872" y="152146"/>
                  </a:lnTo>
                  <a:lnTo>
                    <a:pt x="254495" y="143510"/>
                  </a:lnTo>
                  <a:lnTo>
                    <a:pt x="255778" y="142240"/>
                  </a:lnTo>
                  <a:lnTo>
                    <a:pt x="255778" y="134239"/>
                  </a:lnTo>
                  <a:close/>
                </a:path>
                <a:path w="382270" h="432435">
                  <a:moveTo>
                    <a:pt x="382016" y="265303"/>
                  </a:moveTo>
                  <a:lnTo>
                    <a:pt x="380873" y="259842"/>
                  </a:lnTo>
                  <a:lnTo>
                    <a:pt x="377317" y="256159"/>
                  </a:lnTo>
                  <a:lnTo>
                    <a:pt x="362458" y="241300"/>
                  </a:lnTo>
                  <a:lnTo>
                    <a:pt x="342912" y="215036"/>
                  </a:lnTo>
                  <a:lnTo>
                    <a:pt x="337947" y="201904"/>
                  </a:lnTo>
                  <a:lnTo>
                    <a:pt x="337947" y="252603"/>
                  </a:lnTo>
                  <a:lnTo>
                    <a:pt x="310388" y="252603"/>
                  </a:lnTo>
                  <a:lnTo>
                    <a:pt x="304673" y="258318"/>
                  </a:lnTo>
                  <a:lnTo>
                    <a:pt x="304673" y="303276"/>
                  </a:lnTo>
                  <a:lnTo>
                    <a:pt x="302514" y="303276"/>
                  </a:lnTo>
                  <a:lnTo>
                    <a:pt x="261480" y="290957"/>
                  </a:lnTo>
                  <a:lnTo>
                    <a:pt x="245237" y="276733"/>
                  </a:lnTo>
                  <a:lnTo>
                    <a:pt x="237236" y="276733"/>
                  </a:lnTo>
                  <a:lnTo>
                    <a:pt x="227330" y="286639"/>
                  </a:lnTo>
                  <a:lnTo>
                    <a:pt x="227330" y="294640"/>
                  </a:lnTo>
                  <a:lnTo>
                    <a:pt x="264439" y="321144"/>
                  </a:lnTo>
                  <a:lnTo>
                    <a:pt x="302514" y="328676"/>
                  </a:lnTo>
                  <a:lnTo>
                    <a:pt x="304673" y="328676"/>
                  </a:lnTo>
                  <a:lnTo>
                    <a:pt x="304673" y="354076"/>
                  </a:lnTo>
                  <a:lnTo>
                    <a:pt x="241173" y="354076"/>
                  </a:lnTo>
                  <a:lnTo>
                    <a:pt x="216458" y="349072"/>
                  </a:lnTo>
                  <a:lnTo>
                    <a:pt x="196278" y="335432"/>
                  </a:lnTo>
                  <a:lnTo>
                    <a:pt x="182664" y="315239"/>
                  </a:lnTo>
                  <a:lnTo>
                    <a:pt x="177749" y="290957"/>
                  </a:lnTo>
                  <a:lnTo>
                    <a:pt x="177673" y="283591"/>
                  </a:lnTo>
                  <a:lnTo>
                    <a:pt x="171958" y="277876"/>
                  </a:lnTo>
                  <a:lnTo>
                    <a:pt x="157988" y="277876"/>
                  </a:lnTo>
                  <a:lnTo>
                    <a:pt x="152273" y="283591"/>
                  </a:lnTo>
                  <a:lnTo>
                    <a:pt x="166382" y="338620"/>
                  </a:lnTo>
                  <a:lnTo>
                    <a:pt x="203073" y="370840"/>
                  </a:lnTo>
                  <a:lnTo>
                    <a:pt x="203073" y="406527"/>
                  </a:lnTo>
                  <a:lnTo>
                    <a:pt x="76073" y="406527"/>
                  </a:lnTo>
                  <a:lnTo>
                    <a:pt x="76111" y="370840"/>
                  </a:lnTo>
                  <a:lnTo>
                    <a:pt x="76250" y="353060"/>
                  </a:lnTo>
                  <a:lnTo>
                    <a:pt x="73660" y="313994"/>
                  </a:lnTo>
                  <a:lnTo>
                    <a:pt x="65151" y="275958"/>
                  </a:lnTo>
                  <a:lnTo>
                    <a:pt x="47752" y="239776"/>
                  </a:lnTo>
                  <a:lnTo>
                    <a:pt x="38023" y="222186"/>
                  </a:lnTo>
                  <a:lnTo>
                    <a:pt x="30988" y="203454"/>
                  </a:lnTo>
                  <a:lnTo>
                    <a:pt x="26708" y="183883"/>
                  </a:lnTo>
                  <a:lnTo>
                    <a:pt x="25273" y="163703"/>
                  </a:lnTo>
                  <a:lnTo>
                    <a:pt x="33286" y="117144"/>
                  </a:lnTo>
                  <a:lnTo>
                    <a:pt x="55600" y="76911"/>
                  </a:lnTo>
                  <a:lnTo>
                    <a:pt x="89598" y="46113"/>
                  </a:lnTo>
                  <a:lnTo>
                    <a:pt x="132638" y="27825"/>
                  </a:lnTo>
                  <a:lnTo>
                    <a:pt x="182118" y="25146"/>
                  </a:lnTo>
                  <a:lnTo>
                    <a:pt x="230733" y="40881"/>
                  </a:lnTo>
                  <a:lnTo>
                    <a:pt x="269582" y="72872"/>
                  </a:lnTo>
                  <a:lnTo>
                    <a:pt x="295338" y="117195"/>
                  </a:lnTo>
                  <a:lnTo>
                    <a:pt x="304673" y="169926"/>
                  </a:lnTo>
                  <a:lnTo>
                    <a:pt x="307581" y="191909"/>
                  </a:lnTo>
                  <a:lnTo>
                    <a:pt x="314071" y="213321"/>
                  </a:lnTo>
                  <a:lnTo>
                    <a:pt x="324167" y="233705"/>
                  </a:lnTo>
                  <a:lnTo>
                    <a:pt x="337947" y="252603"/>
                  </a:lnTo>
                  <a:lnTo>
                    <a:pt x="337947" y="201904"/>
                  </a:lnTo>
                  <a:lnTo>
                    <a:pt x="333641" y="190512"/>
                  </a:lnTo>
                  <a:lnTo>
                    <a:pt x="330682" y="171399"/>
                  </a:lnTo>
                  <a:lnTo>
                    <a:pt x="321271" y="114350"/>
                  </a:lnTo>
                  <a:lnTo>
                    <a:pt x="300736" y="72275"/>
                  </a:lnTo>
                  <a:lnTo>
                    <a:pt x="270116" y="37592"/>
                  </a:lnTo>
                  <a:lnTo>
                    <a:pt x="231076" y="12700"/>
                  </a:lnTo>
                  <a:lnTo>
                    <a:pt x="185293" y="0"/>
                  </a:lnTo>
                  <a:lnTo>
                    <a:pt x="136677" y="1168"/>
                  </a:lnTo>
                  <a:lnTo>
                    <a:pt x="92595" y="15405"/>
                  </a:lnTo>
                  <a:lnTo>
                    <a:pt x="54965" y="40754"/>
                  </a:lnTo>
                  <a:lnTo>
                    <a:pt x="25704" y="75234"/>
                  </a:lnTo>
                  <a:lnTo>
                    <a:pt x="6743" y="116878"/>
                  </a:lnTo>
                  <a:lnTo>
                    <a:pt x="0" y="163703"/>
                  </a:lnTo>
                  <a:lnTo>
                    <a:pt x="1714" y="187490"/>
                  </a:lnTo>
                  <a:lnTo>
                    <a:pt x="6807" y="210616"/>
                  </a:lnTo>
                  <a:lnTo>
                    <a:pt x="15151" y="232765"/>
                  </a:lnTo>
                  <a:lnTo>
                    <a:pt x="26670" y="253619"/>
                  </a:lnTo>
                  <a:lnTo>
                    <a:pt x="41617" y="285051"/>
                  </a:lnTo>
                  <a:lnTo>
                    <a:pt x="48933" y="318871"/>
                  </a:lnTo>
                  <a:lnTo>
                    <a:pt x="51079" y="353060"/>
                  </a:lnTo>
                  <a:lnTo>
                    <a:pt x="51066" y="370840"/>
                  </a:lnTo>
                  <a:lnTo>
                    <a:pt x="50927" y="391922"/>
                  </a:lnTo>
                  <a:lnTo>
                    <a:pt x="50800" y="426212"/>
                  </a:lnTo>
                  <a:lnTo>
                    <a:pt x="56388" y="431927"/>
                  </a:lnTo>
                  <a:lnTo>
                    <a:pt x="222885" y="431927"/>
                  </a:lnTo>
                  <a:lnTo>
                    <a:pt x="228600" y="426212"/>
                  </a:lnTo>
                  <a:lnTo>
                    <a:pt x="228600" y="406527"/>
                  </a:lnTo>
                  <a:lnTo>
                    <a:pt x="228600" y="378587"/>
                  </a:lnTo>
                  <a:lnTo>
                    <a:pt x="232664" y="379095"/>
                  </a:lnTo>
                  <a:lnTo>
                    <a:pt x="236982" y="379349"/>
                  </a:lnTo>
                  <a:lnTo>
                    <a:pt x="324485" y="379349"/>
                  </a:lnTo>
                  <a:lnTo>
                    <a:pt x="325259" y="378587"/>
                  </a:lnTo>
                  <a:lnTo>
                    <a:pt x="330200" y="373761"/>
                  </a:lnTo>
                  <a:lnTo>
                    <a:pt x="330200" y="354076"/>
                  </a:lnTo>
                  <a:lnTo>
                    <a:pt x="330200" y="303276"/>
                  </a:lnTo>
                  <a:lnTo>
                    <a:pt x="330200" y="277876"/>
                  </a:lnTo>
                  <a:lnTo>
                    <a:pt x="373380" y="277876"/>
                  </a:lnTo>
                  <a:lnTo>
                    <a:pt x="378079" y="274828"/>
                  </a:lnTo>
                  <a:lnTo>
                    <a:pt x="380111" y="270002"/>
                  </a:lnTo>
                  <a:lnTo>
                    <a:pt x="382016" y="2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103364" y="702563"/>
              <a:ext cx="3161030" cy="1077595"/>
            </a:xfrm>
            <a:custGeom>
              <a:avLst/>
              <a:gdLst/>
              <a:ahLst/>
              <a:cxnLst/>
              <a:rect l="l" t="t" r="r" b="b"/>
              <a:pathLst>
                <a:path w="3161029" h="1077595">
                  <a:moveTo>
                    <a:pt x="3160776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3160776" y="1077467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7103364" y="702563"/>
            <a:ext cx="3161030" cy="931544"/>
          </a:xfrm>
          <a:prstGeom prst="rect"/>
          <a:solidFill>
            <a:srgbClr val="EDEBE0"/>
          </a:solidFill>
        </p:spPr>
        <p:txBody>
          <a:bodyPr wrap="square" lIns="0" tIns="20955" rIns="0" bIns="0" rtlCol="0" vert="horz">
            <a:spAutoFit/>
          </a:bodyPr>
          <a:lstStyle/>
          <a:p>
            <a:pPr marL="711200" marR="104139" indent="-597535">
              <a:lnSpc>
                <a:spcPct val="100000"/>
              </a:lnSpc>
              <a:spcBef>
                <a:spcPts val="165"/>
              </a:spcBef>
            </a:pPr>
            <a:r>
              <a:rPr dirty="0" sz="3200">
                <a:solidFill>
                  <a:srgbClr val="FF0000"/>
                </a:solidFill>
                <a:latin typeface="Arial MT"/>
                <a:cs typeface="Arial MT"/>
              </a:rPr>
              <a:t>Which</a:t>
            </a:r>
            <a:r>
              <a:rPr dirty="0" sz="3200" spc="-5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0000"/>
                </a:solidFill>
                <a:latin typeface="Arial MT"/>
                <a:cs typeface="Arial MT"/>
              </a:rPr>
              <a:t>stage</a:t>
            </a:r>
            <a:r>
              <a:rPr dirty="0" sz="3200" spc="-7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0000"/>
                </a:solidFill>
                <a:latin typeface="Arial MT"/>
                <a:cs typeface="Arial MT"/>
              </a:rPr>
              <a:t>are </a:t>
            </a:r>
            <a:r>
              <a:rPr dirty="0" sz="3200" spc="-869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0000"/>
                </a:solidFill>
                <a:latin typeface="Arial MT"/>
                <a:cs typeface="Arial MT"/>
              </a:rPr>
              <a:t>you</a:t>
            </a:r>
            <a:r>
              <a:rPr dirty="0" sz="32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Arial MT"/>
                <a:cs typeface="Arial MT"/>
              </a:rPr>
              <a:t>now?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sp>
          <p:nvSpPr>
            <p:cNvPr id="4" name="object 4"/>
            <p:cNvSpPr/>
            <p:nvPr/>
          </p:nvSpPr>
          <p:spPr>
            <a:xfrm>
              <a:off x="11899392" y="0"/>
              <a:ext cx="62865" cy="6277610"/>
            </a:xfrm>
            <a:custGeom>
              <a:avLst/>
              <a:gdLst/>
              <a:ahLst/>
              <a:cxnLst/>
              <a:rect l="l" t="t" r="r" b="b"/>
              <a:pathLst>
                <a:path w="62865" h="6277610">
                  <a:moveTo>
                    <a:pt x="62483" y="0"/>
                  </a:moveTo>
                  <a:lnTo>
                    <a:pt x="0" y="0"/>
                  </a:lnTo>
                  <a:lnTo>
                    <a:pt x="0" y="6277356"/>
                  </a:lnTo>
                  <a:lnTo>
                    <a:pt x="62483" y="6277356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5607050" cy="6858000"/>
            </a:xfrm>
            <a:custGeom>
              <a:avLst/>
              <a:gdLst/>
              <a:ahLst/>
              <a:cxnLst/>
              <a:rect l="l" t="t" r="r" b="b"/>
              <a:pathLst>
                <a:path w="5607050" h="6858000">
                  <a:moveTo>
                    <a:pt x="5606796" y="0"/>
                  </a:moveTo>
                  <a:lnTo>
                    <a:pt x="2803398" y="0"/>
                  </a:lnTo>
                  <a:lnTo>
                    <a:pt x="0" y="3429000"/>
                  </a:lnTo>
                  <a:lnTo>
                    <a:pt x="0" y="6857999"/>
                  </a:lnTo>
                  <a:lnTo>
                    <a:pt x="5606796" y="0"/>
                  </a:lnTo>
                  <a:close/>
                </a:path>
              </a:pathLst>
            </a:custGeom>
            <a:solidFill>
              <a:srgbClr val="BEBEBE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" y="989075"/>
              <a:ext cx="10796016" cy="483108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18919" y="5935776"/>
            <a:ext cx="817181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9960" algn="l"/>
              </a:tabLst>
            </a:pPr>
            <a:r>
              <a:rPr dirty="0" sz="3200" spc="-25" b="1">
                <a:solidFill>
                  <a:srgbClr val="404040"/>
                </a:solidFill>
                <a:latin typeface="Calibri"/>
                <a:cs typeface="Calibri"/>
              </a:rPr>
              <a:t>GET</a:t>
            </a:r>
            <a:r>
              <a:rPr dirty="0" sz="32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3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65" b="1">
                <a:solidFill>
                  <a:srgbClr val="404040"/>
                </a:solidFill>
                <a:latin typeface="Calibri"/>
                <a:cs typeface="Calibri"/>
              </a:rPr>
              <a:t>REGISTRATION</a:t>
            </a:r>
            <a:r>
              <a:rPr dirty="0" sz="3200" spc="-1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404040"/>
                </a:solidFill>
                <a:latin typeface="Calibri"/>
                <a:cs typeface="Calibri"/>
              </a:rPr>
              <a:t>KIT</a:t>
            </a:r>
            <a:r>
              <a:rPr dirty="0" sz="3200" spc="-3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	</a:t>
            </a:r>
            <a:r>
              <a:rPr dirty="0" u="heavy" sz="1800" spc="-3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  <a:hlinkClick r:id="rId5"/>
              </a:rPr>
              <a:t>https://management.utm.my/rk-ug/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sp>
          <p:nvSpPr>
            <p:cNvPr id="4" name="object 4"/>
            <p:cNvSpPr/>
            <p:nvPr/>
          </p:nvSpPr>
          <p:spPr>
            <a:xfrm>
              <a:off x="11899392" y="0"/>
              <a:ext cx="62865" cy="6277610"/>
            </a:xfrm>
            <a:custGeom>
              <a:avLst/>
              <a:gdLst/>
              <a:ahLst/>
              <a:cxnLst/>
              <a:rect l="l" t="t" r="r" b="b"/>
              <a:pathLst>
                <a:path w="62865" h="6277610">
                  <a:moveTo>
                    <a:pt x="62483" y="0"/>
                  </a:moveTo>
                  <a:lnTo>
                    <a:pt x="0" y="0"/>
                  </a:lnTo>
                  <a:lnTo>
                    <a:pt x="0" y="6277356"/>
                  </a:lnTo>
                  <a:lnTo>
                    <a:pt x="62483" y="6277356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5607050" cy="6858000"/>
            </a:xfrm>
            <a:custGeom>
              <a:avLst/>
              <a:gdLst/>
              <a:ahLst/>
              <a:cxnLst/>
              <a:rect l="l" t="t" r="r" b="b"/>
              <a:pathLst>
                <a:path w="5607050" h="6858000">
                  <a:moveTo>
                    <a:pt x="5606796" y="0"/>
                  </a:moveTo>
                  <a:lnTo>
                    <a:pt x="2803398" y="0"/>
                  </a:lnTo>
                  <a:lnTo>
                    <a:pt x="0" y="3429000"/>
                  </a:lnTo>
                  <a:lnTo>
                    <a:pt x="0" y="6857999"/>
                  </a:lnTo>
                  <a:lnTo>
                    <a:pt x="5606796" y="0"/>
                  </a:lnTo>
                  <a:close/>
                </a:path>
              </a:pathLst>
            </a:custGeom>
            <a:solidFill>
              <a:srgbClr val="BEBEBE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7" y="1124711"/>
              <a:ext cx="10905744" cy="46085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60055" y="1927860"/>
              <a:ext cx="1986280" cy="441959"/>
            </a:xfrm>
            <a:custGeom>
              <a:avLst/>
              <a:gdLst/>
              <a:ahLst/>
              <a:cxnLst/>
              <a:rect l="l" t="t" r="r" b="b"/>
              <a:pathLst>
                <a:path w="1986279" h="441960">
                  <a:moveTo>
                    <a:pt x="1912493" y="0"/>
                  </a:moveTo>
                  <a:lnTo>
                    <a:pt x="1082928" y="0"/>
                  </a:lnTo>
                  <a:lnTo>
                    <a:pt x="1054274" y="5794"/>
                  </a:lnTo>
                  <a:lnTo>
                    <a:pt x="1030858" y="21589"/>
                  </a:lnTo>
                  <a:lnTo>
                    <a:pt x="1015063" y="45005"/>
                  </a:lnTo>
                  <a:lnTo>
                    <a:pt x="1009269" y="73660"/>
                  </a:lnTo>
                  <a:lnTo>
                    <a:pt x="0" y="155701"/>
                  </a:lnTo>
                  <a:lnTo>
                    <a:pt x="1009269" y="184150"/>
                  </a:lnTo>
                  <a:lnTo>
                    <a:pt x="1009269" y="368300"/>
                  </a:lnTo>
                  <a:lnTo>
                    <a:pt x="1015063" y="396954"/>
                  </a:lnTo>
                  <a:lnTo>
                    <a:pt x="1030859" y="420370"/>
                  </a:lnTo>
                  <a:lnTo>
                    <a:pt x="1054274" y="436165"/>
                  </a:lnTo>
                  <a:lnTo>
                    <a:pt x="1082928" y="441960"/>
                  </a:lnTo>
                  <a:lnTo>
                    <a:pt x="1912493" y="441960"/>
                  </a:lnTo>
                  <a:lnTo>
                    <a:pt x="1941147" y="436165"/>
                  </a:lnTo>
                  <a:lnTo>
                    <a:pt x="1964563" y="420370"/>
                  </a:lnTo>
                  <a:lnTo>
                    <a:pt x="1980358" y="396954"/>
                  </a:lnTo>
                  <a:lnTo>
                    <a:pt x="1986152" y="368300"/>
                  </a:lnTo>
                  <a:lnTo>
                    <a:pt x="1986152" y="73660"/>
                  </a:lnTo>
                  <a:lnTo>
                    <a:pt x="1980358" y="45005"/>
                  </a:lnTo>
                  <a:lnTo>
                    <a:pt x="1964563" y="21589"/>
                  </a:lnTo>
                  <a:lnTo>
                    <a:pt x="1941147" y="5794"/>
                  </a:lnTo>
                  <a:lnTo>
                    <a:pt x="191249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60055" y="1927860"/>
              <a:ext cx="1986280" cy="441959"/>
            </a:xfrm>
            <a:custGeom>
              <a:avLst/>
              <a:gdLst/>
              <a:ahLst/>
              <a:cxnLst/>
              <a:rect l="l" t="t" r="r" b="b"/>
              <a:pathLst>
                <a:path w="1986279" h="441960">
                  <a:moveTo>
                    <a:pt x="1009269" y="73660"/>
                  </a:moveTo>
                  <a:lnTo>
                    <a:pt x="1015063" y="45005"/>
                  </a:lnTo>
                  <a:lnTo>
                    <a:pt x="1030858" y="21589"/>
                  </a:lnTo>
                  <a:lnTo>
                    <a:pt x="1054274" y="5794"/>
                  </a:lnTo>
                  <a:lnTo>
                    <a:pt x="1082928" y="0"/>
                  </a:lnTo>
                  <a:lnTo>
                    <a:pt x="1172083" y="0"/>
                  </a:lnTo>
                  <a:lnTo>
                    <a:pt x="1416303" y="0"/>
                  </a:lnTo>
                  <a:lnTo>
                    <a:pt x="1912493" y="0"/>
                  </a:lnTo>
                  <a:lnTo>
                    <a:pt x="1941147" y="5794"/>
                  </a:lnTo>
                  <a:lnTo>
                    <a:pt x="1964563" y="21589"/>
                  </a:lnTo>
                  <a:lnTo>
                    <a:pt x="1980358" y="45005"/>
                  </a:lnTo>
                  <a:lnTo>
                    <a:pt x="1986152" y="73660"/>
                  </a:lnTo>
                  <a:lnTo>
                    <a:pt x="1986152" y="184150"/>
                  </a:lnTo>
                  <a:lnTo>
                    <a:pt x="1986152" y="368300"/>
                  </a:lnTo>
                  <a:lnTo>
                    <a:pt x="1980358" y="396954"/>
                  </a:lnTo>
                  <a:lnTo>
                    <a:pt x="1964563" y="420370"/>
                  </a:lnTo>
                  <a:lnTo>
                    <a:pt x="1941147" y="436165"/>
                  </a:lnTo>
                  <a:lnTo>
                    <a:pt x="1912493" y="441960"/>
                  </a:lnTo>
                  <a:lnTo>
                    <a:pt x="1416303" y="441960"/>
                  </a:lnTo>
                  <a:lnTo>
                    <a:pt x="1172083" y="441960"/>
                  </a:lnTo>
                  <a:lnTo>
                    <a:pt x="1082928" y="441960"/>
                  </a:lnTo>
                  <a:lnTo>
                    <a:pt x="1054274" y="436165"/>
                  </a:lnTo>
                  <a:lnTo>
                    <a:pt x="1030859" y="420369"/>
                  </a:lnTo>
                  <a:lnTo>
                    <a:pt x="1015063" y="396954"/>
                  </a:lnTo>
                  <a:lnTo>
                    <a:pt x="1009269" y="368300"/>
                  </a:lnTo>
                  <a:lnTo>
                    <a:pt x="1009269" y="184150"/>
                  </a:lnTo>
                  <a:lnTo>
                    <a:pt x="0" y="155701"/>
                  </a:lnTo>
                  <a:lnTo>
                    <a:pt x="1009269" y="73660"/>
                  </a:lnTo>
                  <a:close/>
                </a:path>
              </a:pathLst>
            </a:custGeom>
            <a:ln w="12700">
              <a:solidFill>
                <a:srgbClr val="74121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41818" y="2320544"/>
              <a:ext cx="2104390" cy="616585"/>
            </a:xfrm>
            <a:custGeom>
              <a:avLst/>
              <a:gdLst/>
              <a:ahLst/>
              <a:cxnLst/>
              <a:rect l="l" t="t" r="r" b="b"/>
              <a:pathLst>
                <a:path w="2104390" h="616585">
                  <a:moveTo>
                    <a:pt x="0" y="0"/>
                  </a:moveTo>
                  <a:lnTo>
                    <a:pt x="1127505" y="358393"/>
                  </a:lnTo>
                  <a:lnTo>
                    <a:pt x="1127505" y="542543"/>
                  </a:lnTo>
                  <a:lnTo>
                    <a:pt x="1133300" y="571198"/>
                  </a:lnTo>
                  <a:lnTo>
                    <a:pt x="1149096" y="594613"/>
                  </a:lnTo>
                  <a:lnTo>
                    <a:pt x="1172511" y="610409"/>
                  </a:lnTo>
                  <a:lnTo>
                    <a:pt x="1201165" y="616203"/>
                  </a:lnTo>
                  <a:lnTo>
                    <a:pt x="2030729" y="616203"/>
                  </a:lnTo>
                  <a:lnTo>
                    <a:pt x="2059384" y="610409"/>
                  </a:lnTo>
                  <a:lnTo>
                    <a:pt x="2082800" y="594613"/>
                  </a:lnTo>
                  <a:lnTo>
                    <a:pt x="2098595" y="571198"/>
                  </a:lnTo>
                  <a:lnTo>
                    <a:pt x="2104389" y="542543"/>
                  </a:lnTo>
                  <a:lnTo>
                    <a:pt x="2104389" y="247903"/>
                  </a:lnTo>
                  <a:lnTo>
                    <a:pt x="1127505" y="247903"/>
                  </a:lnTo>
                  <a:lnTo>
                    <a:pt x="0" y="0"/>
                  </a:lnTo>
                  <a:close/>
                </a:path>
                <a:path w="2104390" h="616585">
                  <a:moveTo>
                    <a:pt x="2030729" y="174243"/>
                  </a:moveTo>
                  <a:lnTo>
                    <a:pt x="1201165" y="174243"/>
                  </a:lnTo>
                  <a:lnTo>
                    <a:pt x="1172511" y="180038"/>
                  </a:lnTo>
                  <a:lnTo>
                    <a:pt x="1149095" y="195834"/>
                  </a:lnTo>
                  <a:lnTo>
                    <a:pt x="1133300" y="219249"/>
                  </a:lnTo>
                  <a:lnTo>
                    <a:pt x="1127505" y="247903"/>
                  </a:lnTo>
                  <a:lnTo>
                    <a:pt x="2104389" y="247903"/>
                  </a:lnTo>
                  <a:lnTo>
                    <a:pt x="2098595" y="219249"/>
                  </a:lnTo>
                  <a:lnTo>
                    <a:pt x="2082800" y="195834"/>
                  </a:lnTo>
                  <a:lnTo>
                    <a:pt x="2059384" y="180038"/>
                  </a:lnTo>
                  <a:lnTo>
                    <a:pt x="2030729" y="17424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41818" y="2320544"/>
              <a:ext cx="2104390" cy="616585"/>
            </a:xfrm>
            <a:custGeom>
              <a:avLst/>
              <a:gdLst/>
              <a:ahLst/>
              <a:cxnLst/>
              <a:rect l="l" t="t" r="r" b="b"/>
              <a:pathLst>
                <a:path w="2104390" h="616585">
                  <a:moveTo>
                    <a:pt x="1127505" y="247903"/>
                  </a:moveTo>
                  <a:lnTo>
                    <a:pt x="1133300" y="219249"/>
                  </a:lnTo>
                  <a:lnTo>
                    <a:pt x="1149095" y="195833"/>
                  </a:lnTo>
                  <a:lnTo>
                    <a:pt x="1172511" y="180038"/>
                  </a:lnTo>
                  <a:lnTo>
                    <a:pt x="1201165" y="174243"/>
                  </a:lnTo>
                  <a:lnTo>
                    <a:pt x="1290320" y="174243"/>
                  </a:lnTo>
                  <a:lnTo>
                    <a:pt x="1534540" y="174243"/>
                  </a:lnTo>
                  <a:lnTo>
                    <a:pt x="2030729" y="174243"/>
                  </a:lnTo>
                  <a:lnTo>
                    <a:pt x="2059384" y="180038"/>
                  </a:lnTo>
                  <a:lnTo>
                    <a:pt x="2082800" y="195834"/>
                  </a:lnTo>
                  <a:lnTo>
                    <a:pt x="2098595" y="219249"/>
                  </a:lnTo>
                  <a:lnTo>
                    <a:pt x="2104389" y="247903"/>
                  </a:lnTo>
                  <a:lnTo>
                    <a:pt x="2104389" y="358393"/>
                  </a:lnTo>
                  <a:lnTo>
                    <a:pt x="2104389" y="542543"/>
                  </a:lnTo>
                  <a:lnTo>
                    <a:pt x="2098595" y="571198"/>
                  </a:lnTo>
                  <a:lnTo>
                    <a:pt x="2082800" y="594613"/>
                  </a:lnTo>
                  <a:lnTo>
                    <a:pt x="2059384" y="610409"/>
                  </a:lnTo>
                  <a:lnTo>
                    <a:pt x="2030729" y="616203"/>
                  </a:lnTo>
                  <a:lnTo>
                    <a:pt x="1534540" y="616203"/>
                  </a:lnTo>
                  <a:lnTo>
                    <a:pt x="1290320" y="616203"/>
                  </a:lnTo>
                  <a:lnTo>
                    <a:pt x="1201165" y="616203"/>
                  </a:lnTo>
                  <a:lnTo>
                    <a:pt x="1172511" y="610409"/>
                  </a:lnTo>
                  <a:lnTo>
                    <a:pt x="1149096" y="594613"/>
                  </a:lnTo>
                  <a:lnTo>
                    <a:pt x="1133300" y="571198"/>
                  </a:lnTo>
                  <a:lnTo>
                    <a:pt x="1127505" y="542543"/>
                  </a:lnTo>
                  <a:lnTo>
                    <a:pt x="1127505" y="358393"/>
                  </a:lnTo>
                  <a:lnTo>
                    <a:pt x="0" y="0"/>
                  </a:lnTo>
                  <a:lnTo>
                    <a:pt x="1127505" y="247903"/>
                  </a:lnTo>
                  <a:close/>
                </a:path>
              </a:pathLst>
            </a:custGeom>
            <a:ln w="12700">
              <a:solidFill>
                <a:srgbClr val="74121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927847" y="2987039"/>
              <a:ext cx="2118360" cy="441959"/>
            </a:xfrm>
            <a:custGeom>
              <a:avLst/>
              <a:gdLst/>
              <a:ahLst/>
              <a:cxnLst/>
              <a:rect l="l" t="t" r="r" b="b"/>
              <a:pathLst>
                <a:path w="2118359" h="441960">
                  <a:moveTo>
                    <a:pt x="2044700" y="0"/>
                  </a:moveTo>
                  <a:lnTo>
                    <a:pt x="1006348" y="0"/>
                  </a:lnTo>
                  <a:lnTo>
                    <a:pt x="977693" y="5794"/>
                  </a:lnTo>
                  <a:lnTo>
                    <a:pt x="954277" y="21590"/>
                  </a:lnTo>
                  <a:lnTo>
                    <a:pt x="938482" y="45005"/>
                  </a:lnTo>
                  <a:lnTo>
                    <a:pt x="932687" y="73660"/>
                  </a:lnTo>
                  <a:lnTo>
                    <a:pt x="0" y="155701"/>
                  </a:lnTo>
                  <a:lnTo>
                    <a:pt x="932687" y="184150"/>
                  </a:lnTo>
                  <a:lnTo>
                    <a:pt x="932687" y="368300"/>
                  </a:lnTo>
                  <a:lnTo>
                    <a:pt x="938482" y="396954"/>
                  </a:lnTo>
                  <a:lnTo>
                    <a:pt x="954278" y="420370"/>
                  </a:lnTo>
                  <a:lnTo>
                    <a:pt x="977693" y="436165"/>
                  </a:lnTo>
                  <a:lnTo>
                    <a:pt x="1006348" y="441960"/>
                  </a:lnTo>
                  <a:lnTo>
                    <a:pt x="2044700" y="441960"/>
                  </a:lnTo>
                  <a:lnTo>
                    <a:pt x="2073354" y="436165"/>
                  </a:lnTo>
                  <a:lnTo>
                    <a:pt x="2096770" y="420370"/>
                  </a:lnTo>
                  <a:lnTo>
                    <a:pt x="2112565" y="396954"/>
                  </a:lnTo>
                  <a:lnTo>
                    <a:pt x="2118359" y="368300"/>
                  </a:lnTo>
                  <a:lnTo>
                    <a:pt x="2118359" y="73660"/>
                  </a:lnTo>
                  <a:lnTo>
                    <a:pt x="2112565" y="45005"/>
                  </a:lnTo>
                  <a:lnTo>
                    <a:pt x="2096770" y="21590"/>
                  </a:lnTo>
                  <a:lnTo>
                    <a:pt x="2073354" y="5794"/>
                  </a:lnTo>
                  <a:lnTo>
                    <a:pt x="2044700" y="0"/>
                  </a:lnTo>
                  <a:close/>
                </a:path>
              </a:pathLst>
            </a:custGeom>
            <a:solidFill>
              <a:srgbClr val="B8F8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27847" y="2987039"/>
              <a:ext cx="2118360" cy="441959"/>
            </a:xfrm>
            <a:custGeom>
              <a:avLst/>
              <a:gdLst/>
              <a:ahLst/>
              <a:cxnLst/>
              <a:rect l="l" t="t" r="r" b="b"/>
              <a:pathLst>
                <a:path w="2118359" h="441960">
                  <a:moveTo>
                    <a:pt x="932687" y="73660"/>
                  </a:moveTo>
                  <a:lnTo>
                    <a:pt x="938482" y="45005"/>
                  </a:lnTo>
                  <a:lnTo>
                    <a:pt x="954277" y="21589"/>
                  </a:lnTo>
                  <a:lnTo>
                    <a:pt x="977693" y="5794"/>
                  </a:lnTo>
                  <a:lnTo>
                    <a:pt x="1006348" y="0"/>
                  </a:lnTo>
                  <a:lnTo>
                    <a:pt x="1130300" y="0"/>
                  </a:lnTo>
                  <a:lnTo>
                    <a:pt x="1426718" y="0"/>
                  </a:lnTo>
                  <a:lnTo>
                    <a:pt x="2044700" y="0"/>
                  </a:lnTo>
                  <a:lnTo>
                    <a:pt x="2073354" y="5794"/>
                  </a:lnTo>
                  <a:lnTo>
                    <a:pt x="2096770" y="21590"/>
                  </a:lnTo>
                  <a:lnTo>
                    <a:pt x="2112565" y="45005"/>
                  </a:lnTo>
                  <a:lnTo>
                    <a:pt x="2118359" y="73660"/>
                  </a:lnTo>
                  <a:lnTo>
                    <a:pt x="2118359" y="184150"/>
                  </a:lnTo>
                  <a:lnTo>
                    <a:pt x="2118359" y="368300"/>
                  </a:lnTo>
                  <a:lnTo>
                    <a:pt x="2112565" y="396954"/>
                  </a:lnTo>
                  <a:lnTo>
                    <a:pt x="2096770" y="420370"/>
                  </a:lnTo>
                  <a:lnTo>
                    <a:pt x="2073354" y="436165"/>
                  </a:lnTo>
                  <a:lnTo>
                    <a:pt x="2044700" y="441960"/>
                  </a:lnTo>
                  <a:lnTo>
                    <a:pt x="1426718" y="441960"/>
                  </a:lnTo>
                  <a:lnTo>
                    <a:pt x="1130300" y="441960"/>
                  </a:lnTo>
                  <a:lnTo>
                    <a:pt x="1006348" y="441960"/>
                  </a:lnTo>
                  <a:lnTo>
                    <a:pt x="977693" y="436165"/>
                  </a:lnTo>
                  <a:lnTo>
                    <a:pt x="954277" y="420369"/>
                  </a:lnTo>
                  <a:lnTo>
                    <a:pt x="938482" y="396954"/>
                  </a:lnTo>
                  <a:lnTo>
                    <a:pt x="932687" y="368300"/>
                  </a:lnTo>
                  <a:lnTo>
                    <a:pt x="932687" y="184150"/>
                  </a:lnTo>
                  <a:lnTo>
                    <a:pt x="0" y="155701"/>
                  </a:lnTo>
                  <a:lnTo>
                    <a:pt x="932687" y="73660"/>
                  </a:lnTo>
                  <a:close/>
                </a:path>
              </a:pathLst>
            </a:custGeom>
            <a:ln w="12700">
              <a:solidFill>
                <a:srgbClr val="7412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125457" y="1944446"/>
            <a:ext cx="714375" cy="1450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303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SUBJECT</a:t>
            </a:r>
            <a:endParaRPr sz="1200">
              <a:latin typeface="Calibri"/>
              <a:cs typeface="Calibri"/>
            </a:endParaRPr>
          </a:p>
          <a:p>
            <a:pPr algn="ctr" marL="15113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Calibri"/>
                <a:cs typeface="Calibri"/>
              </a:rPr>
              <a:t>CODE</a:t>
            </a:r>
            <a:endParaRPr sz="1200">
              <a:latin typeface="Calibri"/>
              <a:cs typeface="Calibri"/>
            </a:endParaRPr>
          </a:p>
          <a:p>
            <a:pPr marL="142240" marR="5080" indent="22860">
              <a:lnSpc>
                <a:spcPct val="219300"/>
              </a:lnSpc>
              <a:spcBef>
                <a:spcPts val="580"/>
              </a:spcBef>
            </a:pP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CTION  </a:t>
            </a:r>
            <a:r>
              <a:rPr dirty="0" sz="1200" spc="-5">
                <a:latin typeface="Calibri"/>
                <a:cs typeface="Calibri"/>
              </a:rPr>
              <a:t>CLASS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latin typeface="Calibri"/>
                <a:cs typeface="Calibri"/>
              </a:rPr>
              <a:t>LOCATION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11680" y="5425185"/>
            <a:ext cx="2301875" cy="453390"/>
            <a:chOff x="1511680" y="5425185"/>
            <a:chExt cx="2301875" cy="453390"/>
          </a:xfrm>
        </p:grpSpPr>
        <p:sp>
          <p:nvSpPr>
            <p:cNvPr id="17" name="object 17"/>
            <p:cNvSpPr/>
            <p:nvPr/>
          </p:nvSpPr>
          <p:spPr>
            <a:xfrm>
              <a:off x="1518030" y="5431535"/>
              <a:ext cx="2289175" cy="440690"/>
            </a:xfrm>
            <a:custGeom>
              <a:avLst/>
              <a:gdLst/>
              <a:ahLst/>
              <a:cxnLst/>
              <a:rect l="l" t="t" r="r" b="b"/>
              <a:pathLst>
                <a:path w="2289175" h="440689">
                  <a:moveTo>
                    <a:pt x="2288921" y="183514"/>
                  </a:moveTo>
                  <a:lnTo>
                    <a:pt x="771017" y="183514"/>
                  </a:lnTo>
                  <a:lnTo>
                    <a:pt x="771017" y="367029"/>
                  </a:lnTo>
                  <a:lnTo>
                    <a:pt x="776789" y="395601"/>
                  </a:lnTo>
                  <a:lnTo>
                    <a:pt x="792527" y="418934"/>
                  </a:lnTo>
                  <a:lnTo>
                    <a:pt x="815861" y="434667"/>
                  </a:lnTo>
                  <a:lnTo>
                    <a:pt x="844423" y="440435"/>
                  </a:lnTo>
                  <a:lnTo>
                    <a:pt x="2215515" y="440435"/>
                  </a:lnTo>
                  <a:lnTo>
                    <a:pt x="2244076" y="434667"/>
                  </a:lnTo>
                  <a:lnTo>
                    <a:pt x="2267410" y="418934"/>
                  </a:lnTo>
                  <a:lnTo>
                    <a:pt x="2283148" y="395601"/>
                  </a:lnTo>
                  <a:lnTo>
                    <a:pt x="2288921" y="367029"/>
                  </a:lnTo>
                  <a:lnTo>
                    <a:pt x="2288921" y="183514"/>
                  </a:lnTo>
                  <a:close/>
                </a:path>
                <a:path w="2289175" h="440689">
                  <a:moveTo>
                    <a:pt x="2215515" y="0"/>
                  </a:moveTo>
                  <a:lnTo>
                    <a:pt x="844423" y="0"/>
                  </a:lnTo>
                  <a:lnTo>
                    <a:pt x="815861" y="5772"/>
                  </a:lnTo>
                  <a:lnTo>
                    <a:pt x="792527" y="21510"/>
                  </a:lnTo>
                  <a:lnTo>
                    <a:pt x="776789" y="44844"/>
                  </a:lnTo>
                  <a:lnTo>
                    <a:pt x="771017" y="73405"/>
                  </a:lnTo>
                  <a:lnTo>
                    <a:pt x="0" y="192366"/>
                  </a:lnTo>
                  <a:lnTo>
                    <a:pt x="771017" y="183514"/>
                  </a:lnTo>
                  <a:lnTo>
                    <a:pt x="2288921" y="183514"/>
                  </a:lnTo>
                  <a:lnTo>
                    <a:pt x="2288921" y="73405"/>
                  </a:lnTo>
                  <a:lnTo>
                    <a:pt x="2283148" y="44844"/>
                  </a:lnTo>
                  <a:lnTo>
                    <a:pt x="2267410" y="21510"/>
                  </a:lnTo>
                  <a:lnTo>
                    <a:pt x="2244076" y="5772"/>
                  </a:lnTo>
                  <a:lnTo>
                    <a:pt x="2215515" y="0"/>
                  </a:lnTo>
                  <a:close/>
                </a:path>
              </a:pathLst>
            </a:custGeom>
            <a:solidFill>
              <a:srgbClr val="C4B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18030" y="5431535"/>
              <a:ext cx="2289175" cy="440690"/>
            </a:xfrm>
            <a:custGeom>
              <a:avLst/>
              <a:gdLst/>
              <a:ahLst/>
              <a:cxnLst/>
              <a:rect l="l" t="t" r="r" b="b"/>
              <a:pathLst>
                <a:path w="2289175" h="440689">
                  <a:moveTo>
                    <a:pt x="771017" y="73405"/>
                  </a:moveTo>
                  <a:lnTo>
                    <a:pt x="776789" y="44844"/>
                  </a:lnTo>
                  <a:lnTo>
                    <a:pt x="792527" y="21510"/>
                  </a:lnTo>
                  <a:lnTo>
                    <a:pt x="815861" y="5772"/>
                  </a:lnTo>
                  <a:lnTo>
                    <a:pt x="844423" y="0"/>
                  </a:lnTo>
                  <a:lnTo>
                    <a:pt x="1024001" y="0"/>
                  </a:lnTo>
                  <a:lnTo>
                    <a:pt x="1403477" y="0"/>
                  </a:lnTo>
                  <a:lnTo>
                    <a:pt x="2215515" y="0"/>
                  </a:lnTo>
                  <a:lnTo>
                    <a:pt x="2244076" y="5772"/>
                  </a:lnTo>
                  <a:lnTo>
                    <a:pt x="2267410" y="21510"/>
                  </a:lnTo>
                  <a:lnTo>
                    <a:pt x="2283148" y="44844"/>
                  </a:lnTo>
                  <a:lnTo>
                    <a:pt x="2288921" y="73405"/>
                  </a:lnTo>
                  <a:lnTo>
                    <a:pt x="2288921" y="183514"/>
                  </a:lnTo>
                  <a:lnTo>
                    <a:pt x="2288921" y="367029"/>
                  </a:lnTo>
                  <a:lnTo>
                    <a:pt x="2283148" y="395601"/>
                  </a:lnTo>
                  <a:lnTo>
                    <a:pt x="2267410" y="418934"/>
                  </a:lnTo>
                  <a:lnTo>
                    <a:pt x="2244076" y="434667"/>
                  </a:lnTo>
                  <a:lnTo>
                    <a:pt x="2215515" y="440435"/>
                  </a:lnTo>
                  <a:lnTo>
                    <a:pt x="1403477" y="440435"/>
                  </a:lnTo>
                  <a:lnTo>
                    <a:pt x="1024001" y="440435"/>
                  </a:lnTo>
                  <a:lnTo>
                    <a:pt x="844423" y="440435"/>
                  </a:lnTo>
                  <a:lnTo>
                    <a:pt x="815861" y="434667"/>
                  </a:lnTo>
                  <a:lnTo>
                    <a:pt x="792527" y="418934"/>
                  </a:lnTo>
                  <a:lnTo>
                    <a:pt x="776789" y="395601"/>
                  </a:lnTo>
                  <a:lnTo>
                    <a:pt x="771017" y="367029"/>
                  </a:lnTo>
                  <a:lnTo>
                    <a:pt x="771017" y="183514"/>
                  </a:lnTo>
                  <a:lnTo>
                    <a:pt x="0" y="192366"/>
                  </a:lnTo>
                  <a:lnTo>
                    <a:pt x="771017" y="73405"/>
                  </a:lnTo>
                  <a:close/>
                </a:path>
              </a:pathLst>
            </a:custGeom>
            <a:ln w="12699">
              <a:solidFill>
                <a:srgbClr val="7412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405633" y="5447791"/>
            <a:ext cx="12858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4990" marR="5080" indent="-542925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libri"/>
                <a:cs typeface="Calibri"/>
              </a:rPr>
              <a:t>CLASS/SECTION/BAT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4095" y="3468623"/>
            <a:ext cx="4410710" cy="523240"/>
          </a:xfrm>
          <a:prstGeom prst="rect">
            <a:avLst/>
          </a:prstGeom>
          <a:solidFill>
            <a:srgbClr val="E7D6C1"/>
          </a:solidFill>
        </p:spPr>
        <p:txBody>
          <a:bodyPr wrap="square" lIns="0" tIns="22860" rIns="0" bIns="0" rtlCol="0" vert="horz">
            <a:spAutoFit/>
          </a:bodyPr>
          <a:lstStyle/>
          <a:p>
            <a:pPr marL="1010285">
              <a:lnSpc>
                <a:spcPct val="100000"/>
              </a:lnSpc>
              <a:spcBef>
                <a:spcPts val="180"/>
              </a:spcBef>
            </a:pPr>
            <a:r>
              <a:rPr dirty="0" sz="2800" spc="-5">
                <a:latin typeface="Calibri"/>
                <a:cs typeface="Calibri"/>
              </a:rPr>
              <a:t>CO-CURRICULAR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60970" y="1890141"/>
            <a:ext cx="763270" cy="1360805"/>
            <a:chOff x="7260970" y="1890141"/>
            <a:chExt cx="763270" cy="1360805"/>
          </a:xfrm>
        </p:grpSpPr>
        <p:sp>
          <p:nvSpPr>
            <p:cNvPr id="22" name="object 22"/>
            <p:cNvSpPr/>
            <p:nvPr/>
          </p:nvSpPr>
          <p:spPr>
            <a:xfrm>
              <a:off x="7306563" y="1890141"/>
              <a:ext cx="717550" cy="391795"/>
            </a:xfrm>
            <a:custGeom>
              <a:avLst/>
              <a:gdLst/>
              <a:ahLst/>
              <a:cxnLst/>
              <a:rect l="l" t="t" r="r" b="b"/>
              <a:pathLst>
                <a:path w="717550" h="391794">
                  <a:moveTo>
                    <a:pt x="180085" y="0"/>
                  </a:moveTo>
                  <a:lnTo>
                    <a:pt x="0" y="0"/>
                  </a:lnTo>
                  <a:lnTo>
                    <a:pt x="0" y="360045"/>
                  </a:lnTo>
                  <a:lnTo>
                    <a:pt x="90804" y="364744"/>
                  </a:lnTo>
                  <a:lnTo>
                    <a:pt x="128269" y="365760"/>
                  </a:lnTo>
                  <a:lnTo>
                    <a:pt x="235457" y="371221"/>
                  </a:lnTo>
                  <a:lnTo>
                    <a:pt x="427735" y="385191"/>
                  </a:lnTo>
                  <a:lnTo>
                    <a:pt x="476630" y="388493"/>
                  </a:lnTo>
                  <a:lnTo>
                    <a:pt x="494029" y="390271"/>
                  </a:lnTo>
                  <a:lnTo>
                    <a:pt x="530351" y="391287"/>
                  </a:lnTo>
                  <a:lnTo>
                    <a:pt x="530351" y="31369"/>
                  </a:lnTo>
                  <a:lnTo>
                    <a:pt x="537209" y="30987"/>
                  </a:lnTo>
                  <a:lnTo>
                    <a:pt x="698203" y="30987"/>
                  </a:lnTo>
                  <a:lnTo>
                    <a:pt x="673988" y="30225"/>
                  </a:lnTo>
                  <a:lnTo>
                    <a:pt x="656716" y="28448"/>
                  </a:lnTo>
                  <a:lnTo>
                    <a:pt x="607694" y="25146"/>
                  </a:lnTo>
                  <a:lnTo>
                    <a:pt x="415543" y="11175"/>
                  </a:lnTo>
                  <a:lnTo>
                    <a:pt x="308228" y="5714"/>
                  </a:lnTo>
                  <a:lnTo>
                    <a:pt x="270763" y="4699"/>
                  </a:lnTo>
                  <a:lnTo>
                    <a:pt x="180085" y="0"/>
                  </a:lnTo>
                  <a:close/>
                </a:path>
                <a:path w="717550" h="391794">
                  <a:moveTo>
                    <a:pt x="698203" y="30987"/>
                  </a:moveTo>
                  <a:lnTo>
                    <a:pt x="537209" y="30987"/>
                  </a:lnTo>
                  <a:lnTo>
                    <a:pt x="530351" y="31369"/>
                  </a:lnTo>
                  <a:lnTo>
                    <a:pt x="530351" y="391287"/>
                  </a:lnTo>
                  <a:lnTo>
                    <a:pt x="710310" y="391287"/>
                  </a:lnTo>
                  <a:lnTo>
                    <a:pt x="710310" y="31369"/>
                  </a:lnTo>
                  <a:lnTo>
                    <a:pt x="698203" y="30987"/>
                  </a:lnTo>
                  <a:close/>
                </a:path>
                <a:path w="717550" h="391794">
                  <a:moveTo>
                    <a:pt x="717168" y="30987"/>
                  </a:moveTo>
                  <a:lnTo>
                    <a:pt x="698203" y="30987"/>
                  </a:lnTo>
                  <a:lnTo>
                    <a:pt x="710310" y="31369"/>
                  </a:lnTo>
                  <a:lnTo>
                    <a:pt x="710310" y="391287"/>
                  </a:lnTo>
                  <a:lnTo>
                    <a:pt x="717168" y="390906"/>
                  </a:lnTo>
                  <a:lnTo>
                    <a:pt x="717168" y="30987"/>
                  </a:lnTo>
                  <a:close/>
                </a:path>
              </a:pathLst>
            </a:custGeom>
            <a:solidFill>
              <a:srgbClr val="FFE2C8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60971" y="2166111"/>
              <a:ext cx="747395" cy="263525"/>
            </a:xfrm>
            <a:custGeom>
              <a:avLst/>
              <a:gdLst/>
              <a:ahLst/>
              <a:cxnLst/>
              <a:rect l="l" t="t" r="r" b="b"/>
              <a:pathLst>
                <a:path w="747395" h="263525">
                  <a:moveTo>
                    <a:pt x="747014" y="24765"/>
                  </a:moveTo>
                  <a:lnTo>
                    <a:pt x="668528" y="24765"/>
                  </a:lnTo>
                  <a:lnTo>
                    <a:pt x="660476" y="24866"/>
                  </a:lnTo>
                  <a:lnTo>
                    <a:pt x="644398" y="24765"/>
                  </a:lnTo>
                  <a:lnTo>
                    <a:pt x="573786" y="19050"/>
                  </a:lnTo>
                  <a:lnTo>
                    <a:pt x="554355" y="19050"/>
                  </a:lnTo>
                  <a:lnTo>
                    <a:pt x="492887" y="16129"/>
                  </a:lnTo>
                  <a:lnTo>
                    <a:pt x="303530" y="5080"/>
                  </a:lnTo>
                  <a:lnTo>
                    <a:pt x="111633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144018"/>
                  </a:lnTo>
                  <a:lnTo>
                    <a:pt x="12573" y="144018"/>
                  </a:lnTo>
                  <a:lnTo>
                    <a:pt x="12573" y="219075"/>
                  </a:lnTo>
                  <a:lnTo>
                    <a:pt x="21971" y="221234"/>
                  </a:lnTo>
                  <a:lnTo>
                    <a:pt x="194310" y="242062"/>
                  </a:lnTo>
                  <a:lnTo>
                    <a:pt x="264160" y="248920"/>
                  </a:lnTo>
                  <a:lnTo>
                    <a:pt x="447802" y="263017"/>
                  </a:lnTo>
                  <a:lnTo>
                    <a:pt x="519811" y="263017"/>
                  </a:lnTo>
                  <a:lnTo>
                    <a:pt x="630682" y="262636"/>
                  </a:lnTo>
                  <a:lnTo>
                    <a:pt x="669925" y="257556"/>
                  </a:lnTo>
                  <a:lnTo>
                    <a:pt x="698373" y="247904"/>
                  </a:lnTo>
                  <a:lnTo>
                    <a:pt x="702310" y="246761"/>
                  </a:lnTo>
                  <a:lnTo>
                    <a:pt x="706628" y="245745"/>
                  </a:lnTo>
                  <a:lnTo>
                    <a:pt x="710565" y="244983"/>
                  </a:lnTo>
                  <a:lnTo>
                    <a:pt x="714883" y="244221"/>
                  </a:lnTo>
                  <a:lnTo>
                    <a:pt x="719201" y="243586"/>
                  </a:lnTo>
                  <a:lnTo>
                    <a:pt x="735457" y="243586"/>
                  </a:lnTo>
                  <a:lnTo>
                    <a:pt x="741934" y="243586"/>
                  </a:lnTo>
                  <a:lnTo>
                    <a:pt x="741934" y="168783"/>
                  </a:lnTo>
                  <a:lnTo>
                    <a:pt x="747014" y="168783"/>
                  </a:lnTo>
                  <a:lnTo>
                    <a:pt x="747014" y="24765"/>
                  </a:lnTo>
                  <a:close/>
                </a:path>
              </a:pathLst>
            </a:custGeom>
            <a:solidFill>
              <a:srgbClr val="F3F4D3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52994" y="3100577"/>
              <a:ext cx="438150" cy="150495"/>
            </a:xfrm>
            <a:custGeom>
              <a:avLst/>
              <a:gdLst/>
              <a:ahLst/>
              <a:cxnLst/>
              <a:rect l="l" t="t" r="r" b="b"/>
              <a:pathLst>
                <a:path w="438150" h="150494">
                  <a:moveTo>
                    <a:pt x="270763" y="0"/>
                  </a:moveTo>
                  <a:lnTo>
                    <a:pt x="64515" y="635"/>
                  </a:lnTo>
                  <a:lnTo>
                    <a:pt x="51561" y="1016"/>
                  </a:lnTo>
                  <a:lnTo>
                    <a:pt x="29972" y="1397"/>
                  </a:lnTo>
                  <a:lnTo>
                    <a:pt x="22351" y="2159"/>
                  </a:lnTo>
                  <a:lnTo>
                    <a:pt x="14858" y="3175"/>
                  </a:lnTo>
                  <a:lnTo>
                    <a:pt x="7238" y="4572"/>
                  </a:lnTo>
                  <a:lnTo>
                    <a:pt x="0" y="6476"/>
                  </a:lnTo>
                  <a:lnTo>
                    <a:pt x="0" y="150368"/>
                  </a:lnTo>
                  <a:lnTo>
                    <a:pt x="72008" y="150368"/>
                  </a:lnTo>
                  <a:lnTo>
                    <a:pt x="79248" y="148589"/>
                  </a:lnTo>
                  <a:lnTo>
                    <a:pt x="86868" y="147193"/>
                  </a:lnTo>
                  <a:lnTo>
                    <a:pt x="94360" y="146050"/>
                  </a:lnTo>
                  <a:lnTo>
                    <a:pt x="101980" y="145414"/>
                  </a:lnTo>
                  <a:lnTo>
                    <a:pt x="123571" y="145034"/>
                  </a:lnTo>
                  <a:lnTo>
                    <a:pt x="136525" y="144652"/>
                  </a:lnTo>
                  <a:lnTo>
                    <a:pt x="270763" y="143891"/>
                  </a:lnTo>
                  <a:lnTo>
                    <a:pt x="270763" y="0"/>
                  </a:lnTo>
                  <a:close/>
                </a:path>
                <a:path w="438150" h="150494">
                  <a:moveTo>
                    <a:pt x="342773" y="0"/>
                  </a:moveTo>
                  <a:lnTo>
                    <a:pt x="342773" y="143891"/>
                  </a:lnTo>
                  <a:lnTo>
                    <a:pt x="360806" y="144272"/>
                  </a:lnTo>
                  <a:lnTo>
                    <a:pt x="360806" y="254"/>
                  </a:lnTo>
                  <a:lnTo>
                    <a:pt x="432815" y="254"/>
                  </a:lnTo>
                  <a:lnTo>
                    <a:pt x="342773" y="0"/>
                  </a:lnTo>
                  <a:close/>
                </a:path>
                <a:path w="438150" h="150494">
                  <a:moveTo>
                    <a:pt x="432815" y="254"/>
                  </a:moveTo>
                  <a:lnTo>
                    <a:pt x="360806" y="254"/>
                  </a:lnTo>
                  <a:lnTo>
                    <a:pt x="360806" y="144272"/>
                  </a:lnTo>
                  <a:lnTo>
                    <a:pt x="432815" y="144272"/>
                  </a:lnTo>
                  <a:lnTo>
                    <a:pt x="432815" y="254"/>
                  </a:lnTo>
                  <a:close/>
                </a:path>
                <a:path w="438150" h="150494">
                  <a:moveTo>
                    <a:pt x="438150" y="254"/>
                  </a:moveTo>
                  <a:lnTo>
                    <a:pt x="432815" y="254"/>
                  </a:lnTo>
                  <a:lnTo>
                    <a:pt x="432815" y="144272"/>
                  </a:lnTo>
                  <a:lnTo>
                    <a:pt x="438150" y="144272"/>
                  </a:lnTo>
                  <a:lnTo>
                    <a:pt x="438150" y="254"/>
                  </a:lnTo>
                  <a:close/>
                </a:path>
                <a:path w="438150" h="150494">
                  <a:moveTo>
                    <a:pt x="342773" y="0"/>
                  </a:moveTo>
                  <a:lnTo>
                    <a:pt x="270763" y="0"/>
                  </a:lnTo>
                  <a:lnTo>
                    <a:pt x="270763" y="143891"/>
                  </a:lnTo>
                  <a:lnTo>
                    <a:pt x="304330" y="144033"/>
                  </a:lnTo>
                  <a:lnTo>
                    <a:pt x="342773" y="143891"/>
                  </a:lnTo>
                  <a:lnTo>
                    <a:pt x="342773" y="0"/>
                  </a:lnTo>
                  <a:close/>
                </a:path>
              </a:pathLst>
            </a:custGeom>
            <a:solidFill>
              <a:srgbClr val="40F6EC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2189460" cy="6858000"/>
            <a:chOff x="1524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8243" y="1050036"/>
              <a:ext cx="3429000" cy="2974975"/>
            </a:xfrm>
            <a:custGeom>
              <a:avLst/>
              <a:gdLst/>
              <a:ahLst/>
              <a:cxnLst/>
              <a:rect l="l" t="t" r="r" b="b"/>
              <a:pathLst>
                <a:path w="3429000" h="2974975">
                  <a:moveTo>
                    <a:pt x="3131439" y="0"/>
                  </a:moveTo>
                  <a:lnTo>
                    <a:pt x="297383" y="0"/>
                  </a:lnTo>
                  <a:lnTo>
                    <a:pt x="249148" y="3937"/>
                  </a:lnTo>
                  <a:lnTo>
                    <a:pt x="203390" y="15112"/>
                  </a:lnTo>
                  <a:lnTo>
                    <a:pt x="160718" y="33147"/>
                  </a:lnTo>
                  <a:lnTo>
                    <a:pt x="121754" y="57403"/>
                  </a:lnTo>
                  <a:lnTo>
                    <a:pt x="87109" y="87122"/>
                  </a:lnTo>
                  <a:lnTo>
                    <a:pt x="57378" y="121792"/>
                  </a:lnTo>
                  <a:lnTo>
                    <a:pt x="33197" y="160781"/>
                  </a:lnTo>
                  <a:lnTo>
                    <a:pt x="15163" y="203453"/>
                  </a:lnTo>
                  <a:lnTo>
                    <a:pt x="3886" y="249174"/>
                  </a:lnTo>
                  <a:lnTo>
                    <a:pt x="0" y="297434"/>
                  </a:lnTo>
                  <a:lnTo>
                    <a:pt x="0" y="2677033"/>
                  </a:lnTo>
                  <a:lnTo>
                    <a:pt x="3886" y="2725293"/>
                  </a:lnTo>
                  <a:lnTo>
                    <a:pt x="15163" y="2771013"/>
                  </a:lnTo>
                  <a:lnTo>
                    <a:pt x="33197" y="2813685"/>
                  </a:lnTo>
                  <a:lnTo>
                    <a:pt x="57378" y="2852674"/>
                  </a:lnTo>
                  <a:lnTo>
                    <a:pt x="87109" y="2887345"/>
                  </a:lnTo>
                  <a:lnTo>
                    <a:pt x="121754" y="2917063"/>
                  </a:lnTo>
                  <a:lnTo>
                    <a:pt x="160718" y="2941320"/>
                  </a:lnTo>
                  <a:lnTo>
                    <a:pt x="203390" y="2959354"/>
                  </a:lnTo>
                  <a:lnTo>
                    <a:pt x="249148" y="2970530"/>
                  </a:lnTo>
                  <a:lnTo>
                    <a:pt x="297383" y="2974466"/>
                  </a:lnTo>
                  <a:lnTo>
                    <a:pt x="3131439" y="2974466"/>
                  </a:lnTo>
                  <a:lnTo>
                    <a:pt x="3179698" y="2970530"/>
                  </a:lnTo>
                  <a:lnTo>
                    <a:pt x="3225419" y="2959354"/>
                  </a:lnTo>
                  <a:lnTo>
                    <a:pt x="3268091" y="2941320"/>
                  </a:lnTo>
                  <a:lnTo>
                    <a:pt x="3307079" y="2917063"/>
                  </a:lnTo>
                  <a:lnTo>
                    <a:pt x="3341751" y="2887345"/>
                  </a:lnTo>
                  <a:lnTo>
                    <a:pt x="3371469" y="2852674"/>
                  </a:lnTo>
                  <a:lnTo>
                    <a:pt x="3395726" y="2813685"/>
                  </a:lnTo>
                  <a:lnTo>
                    <a:pt x="3413759" y="2771013"/>
                  </a:lnTo>
                  <a:lnTo>
                    <a:pt x="3424935" y="2725293"/>
                  </a:lnTo>
                  <a:lnTo>
                    <a:pt x="3428873" y="2677033"/>
                  </a:lnTo>
                  <a:lnTo>
                    <a:pt x="3428873" y="297434"/>
                  </a:lnTo>
                  <a:lnTo>
                    <a:pt x="3424935" y="249174"/>
                  </a:lnTo>
                  <a:lnTo>
                    <a:pt x="3413759" y="203453"/>
                  </a:lnTo>
                  <a:lnTo>
                    <a:pt x="3395726" y="160781"/>
                  </a:lnTo>
                  <a:lnTo>
                    <a:pt x="3371469" y="121792"/>
                  </a:lnTo>
                  <a:lnTo>
                    <a:pt x="3341751" y="87122"/>
                  </a:lnTo>
                  <a:lnTo>
                    <a:pt x="3307079" y="57403"/>
                  </a:lnTo>
                  <a:lnTo>
                    <a:pt x="3268091" y="33147"/>
                  </a:lnTo>
                  <a:lnTo>
                    <a:pt x="3225419" y="15112"/>
                  </a:lnTo>
                  <a:lnTo>
                    <a:pt x="3179698" y="3937"/>
                  </a:lnTo>
                  <a:lnTo>
                    <a:pt x="313143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268730" y="1355851"/>
            <a:ext cx="14554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latin typeface="Arial"/>
                <a:cs typeface="Arial"/>
              </a:rPr>
              <a:t>DOCTORAL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555" y="2093976"/>
            <a:ext cx="2948940" cy="615950"/>
          </a:xfrm>
          <a:prstGeom prst="rect">
            <a:avLst/>
          </a:prstGeom>
          <a:solidFill>
            <a:srgbClr val="C55A11"/>
          </a:solidFill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65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Philosophy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19" y="2816351"/>
            <a:ext cx="2932430" cy="696595"/>
          </a:xfrm>
          <a:prstGeom prst="rect">
            <a:avLst/>
          </a:prstGeom>
          <a:solidFill>
            <a:srgbClr val="C55A11"/>
          </a:solidFill>
        </p:spPr>
        <p:txBody>
          <a:bodyPr wrap="square" lIns="0" tIns="59690" rIns="0" bIns="0" rtlCol="0" vert="horz">
            <a:spAutoFit/>
          </a:bodyPr>
          <a:lstStyle/>
          <a:p>
            <a:pPr algn="ctr" marL="380365" marR="361950" indent="-635">
              <a:lnSpc>
                <a:spcPct val="91600"/>
              </a:lnSpc>
              <a:spcBef>
                <a:spcPts val="47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Philosophy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Research: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dirty="0" sz="12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8120" y="1071372"/>
            <a:ext cx="4182110" cy="4229100"/>
          </a:xfrm>
          <a:custGeom>
            <a:avLst/>
            <a:gdLst/>
            <a:ahLst/>
            <a:cxnLst/>
            <a:rect l="l" t="t" r="r" b="b"/>
            <a:pathLst>
              <a:path w="4182109" h="4229100">
                <a:moveTo>
                  <a:pt x="3763518" y="0"/>
                </a:moveTo>
                <a:lnTo>
                  <a:pt x="418210" y="0"/>
                </a:lnTo>
                <a:lnTo>
                  <a:pt x="369442" y="2793"/>
                </a:lnTo>
                <a:lnTo>
                  <a:pt x="322325" y="11049"/>
                </a:lnTo>
                <a:lnTo>
                  <a:pt x="277113" y="24383"/>
                </a:lnTo>
                <a:lnTo>
                  <a:pt x="234314" y="42544"/>
                </a:lnTo>
                <a:lnTo>
                  <a:pt x="194055" y="65150"/>
                </a:lnTo>
                <a:lnTo>
                  <a:pt x="156590" y="91820"/>
                </a:lnTo>
                <a:lnTo>
                  <a:pt x="122427" y="122427"/>
                </a:lnTo>
                <a:lnTo>
                  <a:pt x="91820" y="156590"/>
                </a:lnTo>
                <a:lnTo>
                  <a:pt x="65150" y="193928"/>
                </a:lnTo>
                <a:lnTo>
                  <a:pt x="42544" y="234187"/>
                </a:lnTo>
                <a:lnTo>
                  <a:pt x="24383" y="277113"/>
                </a:lnTo>
                <a:lnTo>
                  <a:pt x="11049" y="322199"/>
                </a:lnTo>
                <a:lnTo>
                  <a:pt x="2793" y="369315"/>
                </a:lnTo>
                <a:lnTo>
                  <a:pt x="0" y="418083"/>
                </a:lnTo>
                <a:lnTo>
                  <a:pt x="0" y="3810507"/>
                </a:lnTo>
                <a:lnTo>
                  <a:pt x="2793" y="3859276"/>
                </a:lnTo>
                <a:lnTo>
                  <a:pt x="11049" y="3906392"/>
                </a:lnTo>
                <a:lnTo>
                  <a:pt x="24383" y="3951478"/>
                </a:lnTo>
                <a:lnTo>
                  <a:pt x="42544" y="3994404"/>
                </a:lnTo>
                <a:lnTo>
                  <a:pt x="65150" y="4034663"/>
                </a:lnTo>
                <a:lnTo>
                  <a:pt x="91820" y="4072001"/>
                </a:lnTo>
                <a:lnTo>
                  <a:pt x="122427" y="4106164"/>
                </a:lnTo>
                <a:lnTo>
                  <a:pt x="156590" y="4136771"/>
                </a:lnTo>
                <a:lnTo>
                  <a:pt x="194055" y="4163441"/>
                </a:lnTo>
                <a:lnTo>
                  <a:pt x="234314" y="4186047"/>
                </a:lnTo>
                <a:lnTo>
                  <a:pt x="277113" y="4204208"/>
                </a:lnTo>
                <a:lnTo>
                  <a:pt x="322325" y="4217543"/>
                </a:lnTo>
                <a:lnTo>
                  <a:pt x="369442" y="4225798"/>
                </a:lnTo>
                <a:lnTo>
                  <a:pt x="418210" y="4228592"/>
                </a:lnTo>
                <a:lnTo>
                  <a:pt x="3763518" y="4228592"/>
                </a:lnTo>
                <a:lnTo>
                  <a:pt x="3812285" y="4225798"/>
                </a:lnTo>
                <a:lnTo>
                  <a:pt x="3859403" y="4217543"/>
                </a:lnTo>
                <a:lnTo>
                  <a:pt x="3904614" y="4204208"/>
                </a:lnTo>
                <a:lnTo>
                  <a:pt x="3947413" y="4186047"/>
                </a:lnTo>
                <a:lnTo>
                  <a:pt x="3987673" y="4163441"/>
                </a:lnTo>
                <a:lnTo>
                  <a:pt x="4025137" y="4136771"/>
                </a:lnTo>
                <a:lnTo>
                  <a:pt x="4059301" y="4106164"/>
                </a:lnTo>
                <a:lnTo>
                  <a:pt x="4089907" y="4072001"/>
                </a:lnTo>
                <a:lnTo>
                  <a:pt x="4116578" y="4034663"/>
                </a:lnTo>
                <a:lnTo>
                  <a:pt x="4139183" y="3994404"/>
                </a:lnTo>
                <a:lnTo>
                  <a:pt x="4157345" y="3951478"/>
                </a:lnTo>
                <a:lnTo>
                  <a:pt x="4170679" y="3906392"/>
                </a:lnTo>
                <a:lnTo>
                  <a:pt x="4178934" y="3859276"/>
                </a:lnTo>
                <a:lnTo>
                  <a:pt x="4181729" y="3810507"/>
                </a:lnTo>
                <a:lnTo>
                  <a:pt x="4181729" y="418083"/>
                </a:lnTo>
                <a:lnTo>
                  <a:pt x="4178934" y="369315"/>
                </a:lnTo>
                <a:lnTo>
                  <a:pt x="4170679" y="322199"/>
                </a:lnTo>
                <a:lnTo>
                  <a:pt x="4157345" y="277113"/>
                </a:lnTo>
                <a:lnTo>
                  <a:pt x="4139183" y="234187"/>
                </a:lnTo>
                <a:lnTo>
                  <a:pt x="4116578" y="193928"/>
                </a:lnTo>
                <a:lnTo>
                  <a:pt x="4089907" y="156590"/>
                </a:lnTo>
                <a:lnTo>
                  <a:pt x="4059301" y="122427"/>
                </a:lnTo>
                <a:lnTo>
                  <a:pt x="4025137" y="91820"/>
                </a:lnTo>
                <a:lnTo>
                  <a:pt x="3987673" y="65150"/>
                </a:lnTo>
                <a:lnTo>
                  <a:pt x="3947413" y="42544"/>
                </a:lnTo>
                <a:lnTo>
                  <a:pt x="3904614" y="24383"/>
                </a:lnTo>
                <a:lnTo>
                  <a:pt x="3859403" y="11049"/>
                </a:lnTo>
                <a:lnTo>
                  <a:pt x="3812285" y="2793"/>
                </a:lnTo>
                <a:lnTo>
                  <a:pt x="3763518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64226" y="1355851"/>
            <a:ext cx="12636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MASTERS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9767" y="2141220"/>
            <a:ext cx="3726179" cy="520065"/>
          </a:xfrm>
          <a:prstGeom prst="rect">
            <a:avLst/>
          </a:prstGeom>
          <a:solidFill>
            <a:srgbClr val="820055"/>
          </a:solidFill>
        </p:spPr>
        <p:txBody>
          <a:bodyPr wrap="square" lIns="0" tIns="3619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8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Master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algn="ctr" marL="50800">
              <a:lnSpc>
                <a:spcPct val="100000"/>
              </a:lnSpc>
              <a:spcBef>
                <a:spcPts val="220"/>
              </a:spcBef>
            </a:pP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(Specialization:</a:t>
            </a:r>
            <a:r>
              <a:rPr dirty="0" sz="10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Management)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9476" y="3400044"/>
            <a:ext cx="3750945" cy="670560"/>
          </a:xfrm>
          <a:prstGeom prst="rect">
            <a:avLst/>
          </a:prstGeom>
          <a:solidFill>
            <a:srgbClr val="820055"/>
          </a:solidFill>
        </p:spPr>
        <p:txBody>
          <a:bodyPr wrap="square" lIns="0" tIns="123189" rIns="0" bIns="0" rtlCol="0" vert="horz">
            <a:spAutoFit/>
          </a:bodyPr>
          <a:lstStyle/>
          <a:p>
            <a:pPr algn="ctr" marL="7620">
              <a:lnSpc>
                <a:spcPts val="1675"/>
              </a:lnSpc>
              <a:spcBef>
                <a:spcPts val="969"/>
              </a:spcBef>
            </a:pP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hno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15"/>
              </a:lnSpc>
            </a:pP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(Specialization: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Management)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9767" y="4210811"/>
            <a:ext cx="3759835" cy="466725"/>
          </a:xfrm>
          <a:prstGeom prst="rect">
            <a:avLst/>
          </a:prstGeom>
          <a:solidFill>
            <a:srgbClr val="820055"/>
          </a:solidFill>
        </p:spPr>
        <p:txBody>
          <a:bodyPr wrap="square" lIns="0" tIns="36195" rIns="0" bIns="0" rtlCol="0" vert="horz">
            <a:spAutoFit/>
          </a:bodyPr>
          <a:lstStyle/>
          <a:p>
            <a:pPr marL="54610" marR="114300" indent="1071245">
              <a:lnSpc>
                <a:spcPts val="1500"/>
              </a:lnSpc>
              <a:spcBef>
                <a:spcPts val="28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Master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(Information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Entrepreneurship)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0623" y="2816351"/>
            <a:ext cx="3732529" cy="413384"/>
          </a:xfrm>
          <a:prstGeom prst="rect">
            <a:avLst/>
          </a:prstGeom>
          <a:solidFill>
            <a:srgbClr val="820055"/>
          </a:solidFill>
          <a:ln w="9525">
            <a:solidFill>
              <a:srgbClr val="C55A1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69644">
              <a:lnSpc>
                <a:spcPts val="1635"/>
              </a:lnSpc>
            </a:pP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oph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910590">
              <a:lnSpc>
                <a:spcPts val="1155"/>
              </a:lnSpc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Research: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Management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02752" y="1121663"/>
            <a:ext cx="3346450" cy="3544570"/>
          </a:xfrm>
          <a:custGeom>
            <a:avLst/>
            <a:gdLst/>
            <a:ahLst/>
            <a:cxnLst/>
            <a:rect l="l" t="t" r="r" b="b"/>
            <a:pathLst>
              <a:path w="3346450" h="3544570">
                <a:moveTo>
                  <a:pt x="3011551" y="0"/>
                </a:moveTo>
                <a:lnTo>
                  <a:pt x="334645" y="0"/>
                </a:lnTo>
                <a:lnTo>
                  <a:pt x="285115" y="3683"/>
                </a:lnTo>
                <a:lnTo>
                  <a:pt x="237998" y="14224"/>
                </a:lnTo>
                <a:lnTo>
                  <a:pt x="193548" y="31114"/>
                </a:lnTo>
                <a:lnTo>
                  <a:pt x="152400" y="53848"/>
                </a:lnTo>
                <a:lnTo>
                  <a:pt x="115062" y="82041"/>
                </a:lnTo>
                <a:lnTo>
                  <a:pt x="82042" y="115062"/>
                </a:lnTo>
                <a:lnTo>
                  <a:pt x="53848" y="152400"/>
                </a:lnTo>
                <a:lnTo>
                  <a:pt x="31115" y="193421"/>
                </a:lnTo>
                <a:lnTo>
                  <a:pt x="14224" y="237871"/>
                </a:lnTo>
                <a:lnTo>
                  <a:pt x="3682" y="285114"/>
                </a:lnTo>
                <a:lnTo>
                  <a:pt x="0" y="334518"/>
                </a:lnTo>
                <a:lnTo>
                  <a:pt x="0" y="3210052"/>
                </a:lnTo>
                <a:lnTo>
                  <a:pt x="3682" y="3259454"/>
                </a:lnTo>
                <a:lnTo>
                  <a:pt x="14224" y="3306699"/>
                </a:lnTo>
                <a:lnTo>
                  <a:pt x="31115" y="3351149"/>
                </a:lnTo>
                <a:lnTo>
                  <a:pt x="53848" y="3392170"/>
                </a:lnTo>
                <a:lnTo>
                  <a:pt x="82042" y="3429508"/>
                </a:lnTo>
                <a:lnTo>
                  <a:pt x="115062" y="3462528"/>
                </a:lnTo>
                <a:lnTo>
                  <a:pt x="152400" y="3490722"/>
                </a:lnTo>
                <a:lnTo>
                  <a:pt x="193548" y="3513454"/>
                </a:lnTo>
                <a:lnTo>
                  <a:pt x="237998" y="3530346"/>
                </a:lnTo>
                <a:lnTo>
                  <a:pt x="285115" y="3540887"/>
                </a:lnTo>
                <a:lnTo>
                  <a:pt x="334645" y="3544570"/>
                </a:lnTo>
                <a:lnTo>
                  <a:pt x="3011551" y="3544570"/>
                </a:lnTo>
                <a:lnTo>
                  <a:pt x="3061080" y="3540887"/>
                </a:lnTo>
                <a:lnTo>
                  <a:pt x="3108198" y="3530346"/>
                </a:lnTo>
                <a:lnTo>
                  <a:pt x="3152648" y="3513454"/>
                </a:lnTo>
                <a:lnTo>
                  <a:pt x="3193796" y="3490722"/>
                </a:lnTo>
                <a:lnTo>
                  <a:pt x="3231133" y="3462528"/>
                </a:lnTo>
                <a:lnTo>
                  <a:pt x="3264154" y="3429508"/>
                </a:lnTo>
                <a:lnTo>
                  <a:pt x="3292221" y="3392170"/>
                </a:lnTo>
                <a:lnTo>
                  <a:pt x="3315080" y="3351149"/>
                </a:lnTo>
                <a:lnTo>
                  <a:pt x="3331972" y="3306699"/>
                </a:lnTo>
                <a:lnTo>
                  <a:pt x="3342513" y="3259454"/>
                </a:lnTo>
                <a:lnTo>
                  <a:pt x="3346196" y="3210052"/>
                </a:lnTo>
                <a:lnTo>
                  <a:pt x="3346196" y="334518"/>
                </a:lnTo>
                <a:lnTo>
                  <a:pt x="3342513" y="285114"/>
                </a:lnTo>
                <a:lnTo>
                  <a:pt x="3331972" y="237871"/>
                </a:lnTo>
                <a:lnTo>
                  <a:pt x="3315080" y="193421"/>
                </a:lnTo>
                <a:lnTo>
                  <a:pt x="3292221" y="152400"/>
                </a:lnTo>
                <a:lnTo>
                  <a:pt x="3264154" y="115062"/>
                </a:lnTo>
                <a:lnTo>
                  <a:pt x="3231133" y="82041"/>
                </a:lnTo>
                <a:lnTo>
                  <a:pt x="3193796" y="53848"/>
                </a:lnTo>
                <a:lnTo>
                  <a:pt x="3152648" y="31114"/>
                </a:lnTo>
                <a:lnTo>
                  <a:pt x="3108198" y="14224"/>
                </a:lnTo>
                <a:lnTo>
                  <a:pt x="3061080" y="3683"/>
                </a:lnTo>
                <a:lnTo>
                  <a:pt x="301155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25839" y="1408557"/>
            <a:ext cx="23425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UNDERGRADUATE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3147" y="3622547"/>
            <a:ext cx="2997835" cy="593090"/>
          </a:xfrm>
          <a:prstGeom prst="rect">
            <a:avLst/>
          </a:prstGeom>
          <a:solidFill>
            <a:srgbClr val="EA0075"/>
          </a:solidFill>
        </p:spPr>
        <p:txBody>
          <a:bodyPr wrap="square" lIns="0" tIns="91440" rIns="0" bIns="0" rtlCol="0" vert="horz">
            <a:spAutoFit/>
          </a:bodyPr>
          <a:lstStyle/>
          <a:p>
            <a:pPr algn="ctr" marL="5715">
              <a:lnSpc>
                <a:spcPts val="1635"/>
              </a:lnSpc>
              <a:spcBef>
                <a:spcPts val="72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oun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algn="ctr" marL="5715">
              <a:lnSpc>
                <a:spcPts val="1155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Honours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3147" y="2083307"/>
            <a:ext cx="2992120" cy="711835"/>
          </a:xfrm>
          <a:prstGeom prst="rect">
            <a:avLst/>
          </a:prstGeom>
          <a:solidFill>
            <a:srgbClr val="EA0075"/>
          </a:solidFill>
        </p:spPr>
        <p:txBody>
          <a:bodyPr wrap="square" lIns="0" tIns="62865" rIns="0" bIns="0" rtlCol="0" vert="horz">
            <a:spAutoFit/>
          </a:bodyPr>
          <a:lstStyle/>
          <a:p>
            <a:pPr marL="946150" marR="458470" indent="-506095">
              <a:lnSpc>
                <a:spcPts val="1500"/>
              </a:lnSpc>
              <a:spcBef>
                <a:spcPts val="49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(Technology)</a:t>
            </a:r>
            <a:endParaRPr sz="1400">
              <a:latin typeface="Arial"/>
              <a:cs typeface="Arial"/>
            </a:endParaRPr>
          </a:p>
          <a:p>
            <a:pPr algn="ctr" marL="98425">
              <a:lnSpc>
                <a:spcPct val="100000"/>
              </a:lnSpc>
              <a:spcBef>
                <a:spcPts val="2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Honours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4004" y="2895600"/>
            <a:ext cx="2976880" cy="619125"/>
          </a:xfrm>
          <a:prstGeom prst="rect">
            <a:avLst/>
          </a:prstGeom>
          <a:solidFill>
            <a:srgbClr val="EA0075"/>
          </a:solidFill>
        </p:spPr>
        <p:txBody>
          <a:bodyPr wrap="square" lIns="0" tIns="16510" rIns="0" bIns="0" rtlCol="0" vert="horz">
            <a:spAutoFit/>
          </a:bodyPr>
          <a:lstStyle/>
          <a:p>
            <a:pPr algn="ctr" marL="450215" marR="433705">
              <a:lnSpc>
                <a:spcPts val="1500"/>
              </a:lnSpc>
              <a:spcBef>
                <a:spcPts val="13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(Marketing)</a:t>
            </a:r>
            <a:endParaRPr sz="1400">
              <a:latin typeface="Arial"/>
              <a:cs typeface="Arial"/>
            </a:endParaRPr>
          </a:p>
          <a:p>
            <a:pPr algn="ctr" marL="50165">
              <a:lnSpc>
                <a:spcPct val="100000"/>
              </a:lnSpc>
              <a:spcBef>
                <a:spcPts val="2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Honours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872" y="1075944"/>
            <a:ext cx="570230" cy="6464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62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60"/>
              </a:spcBef>
            </a:pPr>
            <a:r>
              <a:rPr dirty="0" sz="3600" spc="-5" b="1"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4508" y="1121663"/>
            <a:ext cx="727075" cy="6464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985" rIns="0" bIns="0" rtlCol="0" vert="horz">
            <a:spAutoFit/>
          </a:bodyPr>
          <a:lstStyle/>
          <a:p>
            <a:pPr marL="235585">
              <a:lnSpc>
                <a:spcPct val="100000"/>
              </a:lnSpc>
              <a:spcBef>
                <a:spcPts val="55"/>
              </a:spcBef>
            </a:pPr>
            <a:r>
              <a:rPr dirty="0" sz="3600" spc="-5" b="1"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6092" y="1164336"/>
            <a:ext cx="727075" cy="5778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620" rIns="0" bIns="0" rtlCol="0" vert="horz">
            <a:spAutoFit/>
          </a:bodyPr>
          <a:lstStyle/>
          <a:p>
            <a:pPr marL="236854">
              <a:lnSpc>
                <a:spcPct val="100000"/>
              </a:lnSpc>
              <a:spcBef>
                <a:spcPts val="60"/>
              </a:spcBef>
            </a:pPr>
            <a:r>
              <a:rPr dirty="0" sz="3600" spc="-5" b="1"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object 23"/>
            <p:cNvSpPr/>
            <p:nvPr/>
          </p:nvSpPr>
          <p:spPr>
            <a:xfrm>
              <a:off x="0" y="6333743"/>
              <a:ext cx="12188825" cy="523875"/>
            </a:xfrm>
            <a:custGeom>
              <a:avLst/>
              <a:gdLst/>
              <a:ahLst/>
              <a:cxnLst/>
              <a:rect l="l" t="t" r="r" b="b"/>
              <a:pathLst>
                <a:path w="12188825" h="523875">
                  <a:moveTo>
                    <a:pt x="12188444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12188444" y="523875"/>
                  </a:lnTo>
                  <a:lnTo>
                    <a:pt x="12188444" y="0"/>
                  </a:lnTo>
                  <a:close/>
                </a:path>
              </a:pathLst>
            </a:custGeom>
            <a:solidFill>
              <a:srgbClr val="6C1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0" y="0"/>
              <a:ext cx="12192000" cy="911225"/>
            </a:xfrm>
            <a:custGeom>
              <a:avLst/>
              <a:gdLst/>
              <a:ahLst/>
              <a:cxnLst/>
              <a:rect l="l" t="t" r="r" b="b"/>
              <a:pathLst>
                <a:path w="12192000" h="911225">
                  <a:moveTo>
                    <a:pt x="12192000" y="0"/>
                  </a:moveTo>
                  <a:lnTo>
                    <a:pt x="0" y="0"/>
                  </a:lnTo>
                  <a:lnTo>
                    <a:pt x="0" y="910844"/>
                  </a:lnTo>
                  <a:lnTo>
                    <a:pt x="12192000" y="9108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62127" y="56769"/>
            <a:ext cx="546989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4555" algn="l"/>
              </a:tabLst>
            </a:pPr>
            <a:r>
              <a:rPr dirty="0" sz="3200" spc="450" b="1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3200" spc="21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3200" spc="204" b="1">
                <a:solidFill>
                  <a:srgbClr val="404040"/>
                </a:solidFill>
                <a:latin typeface="Arial"/>
                <a:cs typeface="Arial"/>
              </a:rPr>
              <a:t>ca</a:t>
            </a:r>
            <a:r>
              <a:rPr dirty="0" sz="3200" spc="210" b="1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3200" spc="204" b="1">
                <a:solidFill>
                  <a:srgbClr val="404040"/>
                </a:solidFill>
                <a:latin typeface="Arial"/>
                <a:cs typeface="Arial"/>
              </a:rPr>
              <a:t>em</a:t>
            </a:r>
            <a:r>
              <a:rPr dirty="0" sz="3200" spc="195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3200" spc="39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z="3200" spc="-4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3200" spc="-434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3200" spc="-4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dirty="0" sz="3200" spc="-4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3200" spc="-434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3200" spc="-4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3200" spc="-4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1016" y="115823"/>
            <a:ext cx="2740152" cy="69342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212716" y="5485282"/>
            <a:ext cx="2800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C55A11"/>
                </a:solidFill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38413" y="5439562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6699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76394" y="5624271"/>
            <a:ext cx="2616200" cy="488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libri"/>
                <a:cs typeface="Calibri"/>
              </a:rPr>
              <a:t>PO</a:t>
            </a:r>
            <a:r>
              <a:rPr dirty="0" sz="1800" spc="-40">
                <a:latin typeface="Calibri"/>
                <a:cs typeface="Calibri"/>
              </a:rPr>
              <a:t>S</a:t>
            </a:r>
            <a:r>
              <a:rPr dirty="0" sz="1800" spc="-75">
                <a:latin typeface="Calibri"/>
                <a:cs typeface="Calibri"/>
              </a:rPr>
              <a:t>T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D</a:t>
            </a:r>
            <a:r>
              <a:rPr dirty="0" sz="1800" spc="-65">
                <a:latin typeface="Calibri"/>
                <a:cs typeface="Calibri"/>
              </a:rPr>
              <a:t>U</a:t>
            </a:r>
            <a:r>
              <a:rPr dirty="0" sz="1800" spc="-165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AM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200" spc="-5">
                <a:latin typeface="Calibri"/>
                <a:cs typeface="Calibri"/>
              </a:rPr>
              <a:t>(2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PhD,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Master)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37701" y="5555996"/>
            <a:ext cx="2814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Calibri"/>
                <a:cs typeface="Calibri"/>
              </a:rPr>
              <a:t>UNDERGRADUATE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26329" y="6351219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" y="0"/>
            <a:ext cx="12178665" cy="6858000"/>
            <a:chOff x="13716" y="0"/>
            <a:chExt cx="121786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0"/>
              <a:ext cx="12137136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716" y="0"/>
              <a:ext cx="12178665" cy="1412875"/>
            </a:xfrm>
            <a:custGeom>
              <a:avLst/>
              <a:gdLst/>
              <a:ahLst/>
              <a:cxnLst/>
              <a:rect l="l" t="t" r="r" b="b"/>
              <a:pathLst>
                <a:path w="12178665" h="1412875">
                  <a:moveTo>
                    <a:pt x="0" y="1412621"/>
                  </a:moveTo>
                  <a:lnTo>
                    <a:pt x="12178284" y="1412621"/>
                  </a:lnTo>
                  <a:lnTo>
                    <a:pt x="12178284" y="0"/>
                  </a:lnTo>
                  <a:lnTo>
                    <a:pt x="0" y="0"/>
                  </a:lnTo>
                  <a:lnTo>
                    <a:pt x="0" y="1412621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" y="1377696"/>
              <a:ext cx="8961119" cy="44622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81350" y="1268323"/>
            <a:ext cx="447421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Calendar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dates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date,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drop,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withdrawal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3133" y="1509521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9990" y="1941423"/>
            <a:ext cx="4338955" cy="6096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advisor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(AA)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ourses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14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0682" y="2176398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0321" y="2579307"/>
            <a:ext cx="4246245" cy="65786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(core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elective)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rig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553" y="2835909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6938" y="3503167"/>
            <a:ext cx="40678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dirty="0" sz="14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9446" y="3506851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3850" y="3867378"/>
            <a:ext cx="366014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xp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FYE)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UTM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73221" y="4150867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7915" y="4528921"/>
            <a:ext cx="3716654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Attend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classes,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attend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dirty="0" sz="1400" spc="-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1350" y="4829682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6585" y="5488940"/>
            <a:ext cx="31934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e-Portfolio, for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visibility.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1323" y="5491988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0643" y="1396746"/>
            <a:ext cx="8318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latin typeface="Arial"/>
                <a:cs typeface="Arial"/>
              </a:rPr>
              <a:t>D</a:t>
            </a:r>
            <a:r>
              <a:rPr dirty="0" sz="2800" spc="-30" b="1">
                <a:latin typeface="Arial"/>
                <a:cs typeface="Arial"/>
              </a:rPr>
              <a:t>O</a:t>
            </a:r>
            <a:r>
              <a:rPr dirty="0" sz="2800" spc="-135" b="1">
                <a:latin typeface="Arial"/>
                <a:cs typeface="Arial"/>
              </a:rPr>
              <a:t>’</a:t>
            </a:r>
            <a:r>
              <a:rPr dirty="0" sz="2800" spc="-5" b="1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57657" y="281762"/>
            <a:ext cx="55435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Student’s</a:t>
            </a:r>
            <a:r>
              <a:rPr dirty="0" sz="3200" spc="-40"/>
              <a:t> </a:t>
            </a:r>
            <a:r>
              <a:rPr dirty="0" sz="3200"/>
              <a:t>Roles</a:t>
            </a:r>
            <a:r>
              <a:rPr dirty="0" sz="3200" spc="-105"/>
              <a:t> </a:t>
            </a:r>
            <a:r>
              <a:rPr dirty="0" sz="3200"/>
              <a:t>&amp;</a:t>
            </a:r>
            <a:r>
              <a:rPr dirty="0" sz="3200" spc="-85"/>
              <a:t> </a:t>
            </a:r>
            <a:r>
              <a:rPr dirty="0" sz="3200" spc="-15"/>
              <a:t>Responsibilities</a:t>
            </a:r>
            <a:endParaRPr sz="3200"/>
          </a:p>
        </p:txBody>
      </p:sp>
      <p:grpSp>
        <p:nvGrpSpPr>
          <p:cNvPr id="22" name="object 22"/>
          <p:cNvGrpSpPr/>
          <p:nvPr/>
        </p:nvGrpSpPr>
        <p:grpSpPr>
          <a:xfrm>
            <a:off x="13970" y="169163"/>
            <a:ext cx="12192000" cy="6675120"/>
            <a:chOff x="13970" y="169163"/>
            <a:chExt cx="12192000" cy="667512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0388" y="169163"/>
              <a:ext cx="2740152" cy="6918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6670" y="6550913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6670" y="6550913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2189460" cy="6858000"/>
            <a:chOff x="1524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6484" y="4495800"/>
              <a:ext cx="2023871" cy="21671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8823" y="4463796"/>
              <a:ext cx="1426464" cy="13837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5272" y="2360676"/>
              <a:ext cx="1438655" cy="1281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8964" y="3782567"/>
              <a:ext cx="1374647" cy="14218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5404" y="3154679"/>
              <a:ext cx="1423415" cy="14234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56508" y="2375357"/>
            <a:ext cx="4826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 b="1">
                <a:solidFill>
                  <a:srgbClr val="5B9BD3"/>
                </a:solidFill>
                <a:latin typeface="Calibri"/>
                <a:cs typeface="Calibri"/>
              </a:rPr>
              <a:t>01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5464" y="2340102"/>
            <a:ext cx="482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FFC000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1102" y="4595621"/>
            <a:ext cx="482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A3A3A3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21935" y="2715767"/>
            <a:ext cx="2328545" cy="2596515"/>
            <a:chOff x="4821935" y="2715767"/>
            <a:chExt cx="2328545" cy="259651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9339" y="2715767"/>
              <a:ext cx="426465" cy="4145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60463" y="4490973"/>
              <a:ext cx="389890" cy="153670"/>
            </a:xfrm>
            <a:custGeom>
              <a:avLst/>
              <a:gdLst/>
              <a:ahLst/>
              <a:cxnLst/>
              <a:rect l="l" t="t" r="r" b="b"/>
              <a:pathLst>
                <a:path w="389890" h="153670">
                  <a:moveTo>
                    <a:pt x="152145" y="0"/>
                  </a:moveTo>
                  <a:lnTo>
                    <a:pt x="51434" y="0"/>
                  </a:lnTo>
                  <a:lnTo>
                    <a:pt x="0" y="153669"/>
                  </a:lnTo>
                  <a:lnTo>
                    <a:pt x="389762" y="153669"/>
                  </a:lnTo>
                  <a:lnTo>
                    <a:pt x="382524" y="132080"/>
                  </a:lnTo>
                  <a:lnTo>
                    <a:pt x="194055" y="132080"/>
                  </a:lnTo>
                  <a:lnTo>
                    <a:pt x="193547" y="131571"/>
                  </a:lnTo>
                  <a:lnTo>
                    <a:pt x="192024" y="128015"/>
                  </a:lnTo>
                  <a:lnTo>
                    <a:pt x="56133" y="128015"/>
                  </a:lnTo>
                  <a:lnTo>
                    <a:pt x="90296" y="25781"/>
                  </a:lnTo>
                  <a:lnTo>
                    <a:pt x="161289" y="25781"/>
                  </a:lnTo>
                  <a:lnTo>
                    <a:pt x="154558" y="6350"/>
                  </a:lnTo>
                  <a:lnTo>
                    <a:pt x="152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4519" y="4490973"/>
              <a:ext cx="188468" cy="1320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64350" y="4248911"/>
              <a:ext cx="179705" cy="318770"/>
            </a:xfrm>
            <a:custGeom>
              <a:avLst/>
              <a:gdLst/>
              <a:ahLst/>
              <a:cxnLst/>
              <a:rect l="l" t="t" r="r" b="b"/>
              <a:pathLst>
                <a:path w="179704" h="318770">
                  <a:moveTo>
                    <a:pt x="179451" y="89027"/>
                  </a:moveTo>
                  <a:lnTo>
                    <a:pt x="174752" y="61976"/>
                  </a:lnTo>
                  <a:lnTo>
                    <a:pt x="173736" y="55880"/>
                  </a:lnTo>
                  <a:lnTo>
                    <a:pt x="154432" y="26543"/>
                  </a:lnTo>
                  <a:lnTo>
                    <a:pt x="140208" y="14859"/>
                  </a:lnTo>
                  <a:lnTo>
                    <a:pt x="124333" y="6604"/>
                  </a:lnTo>
                  <a:lnTo>
                    <a:pt x="118110" y="4787"/>
                  </a:lnTo>
                  <a:lnTo>
                    <a:pt x="118110" y="89789"/>
                  </a:lnTo>
                  <a:lnTo>
                    <a:pt x="115951" y="100711"/>
                  </a:lnTo>
                  <a:lnTo>
                    <a:pt x="109982" y="109601"/>
                  </a:lnTo>
                  <a:lnTo>
                    <a:pt x="101092" y="115570"/>
                  </a:lnTo>
                  <a:lnTo>
                    <a:pt x="90170" y="117729"/>
                  </a:lnTo>
                  <a:lnTo>
                    <a:pt x="79248" y="115570"/>
                  </a:lnTo>
                  <a:lnTo>
                    <a:pt x="70358" y="109601"/>
                  </a:lnTo>
                  <a:lnTo>
                    <a:pt x="64389" y="100711"/>
                  </a:lnTo>
                  <a:lnTo>
                    <a:pt x="62103" y="89789"/>
                  </a:lnTo>
                  <a:lnTo>
                    <a:pt x="64389" y="78994"/>
                  </a:lnTo>
                  <a:lnTo>
                    <a:pt x="70358" y="70104"/>
                  </a:lnTo>
                  <a:lnTo>
                    <a:pt x="79248" y="64135"/>
                  </a:lnTo>
                  <a:lnTo>
                    <a:pt x="90170" y="61976"/>
                  </a:lnTo>
                  <a:lnTo>
                    <a:pt x="101092" y="64135"/>
                  </a:lnTo>
                  <a:lnTo>
                    <a:pt x="109982" y="70104"/>
                  </a:lnTo>
                  <a:lnTo>
                    <a:pt x="115951" y="78994"/>
                  </a:lnTo>
                  <a:lnTo>
                    <a:pt x="118110" y="89789"/>
                  </a:lnTo>
                  <a:lnTo>
                    <a:pt x="118110" y="4787"/>
                  </a:lnTo>
                  <a:lnTo>
                    <a:pt x="107442" y="1651"/>
                  </a:lnTo>
                  <a:lnTo>
                    <a:pt x="90170" y="0"/>
                  </a:lnTo>
                  <a:lnTo>
                    <a:pt x="40132" y="14859"/>
                  </a:lnTo>
                  <a:lnTo>
                    <a:pt x="6223" y="56134"/>
                  </a:lnTo>
                  <a:lnTo>
                    <a:pt x="0" y="89789"/>
                  </a:lnTo>
                  <a:lnTo>
                    <a:pt x="6858" y="123825"/>
                  </a:lnTo>
                  <a:lnTo>
                    <a:pt x="25908" y="154559"/>
                  </a:lnTo>
                  <a:lnTo>
                    <a:pt x="50038" y="196088"/>
                  </a:lnTo>
                  <a:lnTo>
                    <a:pt x="69215" y="249428"/>
                  </a:lnTo>
                  <a:lnTo>
                    <a:pt x="82804" y="296418"/>
                  </a:lnTo>
                  <a:lnTo>
                    <a:pt x="90170" y="318770"/>
                  </a:lnTo>
                  <a:lnTo>
                    <a:pt x="111379" y="249809"/>
                  </a:lnTo>
                  <a:lnTo>
                    <a:pt x="130937" y="196850"/>
                  </a:lnTo>
                  <a:lnTo>
                    <a:pt x="154432" y="154559"/>
                  </a:lnTo>
                  <a:lnTo>
                    <a:pt x="172593" y="122936"/>
                  </a:lnTo>
                  <a:lnTo>
                    <a:pt x="173609" y="117729"/>
                  </a:lnTo>
                  <a:lnTo>
                    <a:pt x="179451" y="89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243" y="4924044"/>
              <a:ext cx="389763" cy="3882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21936" y="3733799"/>
              <a:ext cx="414655" cy="412750"/>
            </a:xfrm>
            <a:custGeom>
              <a:avLst/>
              <a:gdLst/>
              <a:ahLst/>
              <a:cxnLst/>
              <a:rect l="l" t="t" r="r" b="b"/>
              <a:pathLst>
                <a:path w="414654" h="412750">
                  <a:moveTo>
                    <a:pt x="344551" y="249047"/>
                  </a:moveTo>
                  <a:lnTo>
                    <a:pt x="264795" y="248793"/>
                  </a:lnTo>
                  <a:lnTo>
                    <a:pt x="236982" y="231140"/>
                  </a:lnTo>
                  <a:lnTo>
                    <a:pt x="207010" y="231140"/>
                  </a:lnTo>
                  <a:lnTo>
                    <a:pt x="197485" y="229235"/>
                  </a:lnTo>
                  <a:lnTo>
                    <a:pt x="189611" y="223901"/>
                  </a:lnTo>
                  <a:lnTo>
                    <a:pt x="184277" y="216027"/>
                  </a:lnTo>
                  <a:lnTo>
                    <a:pt x="182245" y="206248"/>
                  </a:lnTo>
                  <a:lnTo>
                    <a:pt x="183515" y="198628"/>
                  </a:lnTo>
                  <a:lnTo>
                    <a:pt x="186944" y="191897"/>
                  </a:lnTo>
                  <a:lnTo>
                    <a:pt x="192024" y="186563"/>
                  </a:lnTo>
                  <a:lnTo>
                    <a:pt x="198628" y="183007"/>
                  </a:lnTo>
                  <a:lnTo>
                    <a:pt x="194183" y="122809"/>
                  </a:lnTo>
                  <a:lnTo>
                    <a:pt x="194437" y="122809"/>
                  </a:lnTo>
                  <a:lnTo>
                    <a:pt x="207010" y="98298"/>
                  </a:lnTo>
                  <a:lnTo>
                    <a:pt x="301117" y="98298"/>
                  </a:lnTo>
                  <a:lnTo>
                    <a:pt x="292354" y="89408"/>
                  </a:lnTo>
                  <a:lnTo>
                    <a:pt x="252730" y="68834"/>
                  </a:lnTo>
                  <a:lnTo>
                    <a:pt x="207010" y="61468"/>
                  </a:lnTo>
                  <a:lnTo>
                    <a:pt x="161417" y="68834"/>
                  </a:lnTo>
                  <a:lnTo>
                    <a:pt x="121793" y="89408"/>
                  </a:lnTo>
                  <a:lnTo>
                    <a:pt x="90551" y="120777"/>
                  </a:lnTo>
                  <a:lnTo>
                    <a:pt x="70104" y="160528"/>
                  </a:lnTo>
                  <a:lnTo>
                    <a:pt x="62738" y="206248"/>
                  </a:lnTo>
                  <a:lnTo>
                    <a:pt x="70104" y="252095"/>
                  </a:lnTo>
                  <a:lnTo>
                    <a:pt x="90551" y="291846"/>
                  </a:lnTo>
                  <a:lnTo>
                    <a:pt x="121793" y="323215"/>
                  </a:lnTo>
                  <a:lnTo>
                    <a:pt x="161417" y="343789"/>
                  </a:lnTo>
                  <a:lnTo>
                    <a:pt x="207010" y="351155"/>
                  </a:lnTo>
                  <a:lnTo>
                    <a:pt x="252730" y="343789"/>
                  </a:lnTo>
                  <a:lnTo>
                    <a:pt x="292354" y="323215"/>
                  </a:lnTo>
                  <a:lnTo>
                    <a:pt x="323596" y="291846"/>
                  </a:lnTo>
                  <a:lnTo>
                    <a:pt x="344043" y="252095"/>
                  </a:lnTo>
                  <a:lnTo>
                    <a:pt x="344551" y="249047"/>
                  </a:lnTo>
                  <a:close/>
                </a:path>
                <a:path w="414654" h="412750">
                  <a:moveTo>
                    <a:pt x="414147" y="206248"/>
                  </a:moveTo>
                  <a:lnTo>
                    <a:pt x="408686" y="159004"/>
                  </a:lnTo>
                  <a:lnTo>
                    <a:pt x="393065" y="115570"/>
                  </a:lnTo>
                  <a:lnTo>
                    <a:pt x="368681" y="77216"/>
                  </a:lnTo>
                  <a:lnTo>
                    <a:pt x="336550" y="45339"/>
                  </a:lnTo>
                  <a:lnTo>
                    <a:pt x="328168" y="40005"/>
                  </a:lnTo>
                  <a:lnTo>
                    <a:pt x="222631" y="40005"/>
                  </a:lnTo>
                  <a:lnTo>
                    <a:pt x="268097" y="50673"/>
                  </a:lnTo>
                  <a:lnTo>
                    <a:pt x="307848" y="72644"/>
                  </a:lnTo>
                  <a:lnTo>
                    <a:pt x="340106" y="104140"/>
                  </a:lnTo>
                  <a:lnTo>
                    <a:pt x="362712" y="143383"/>
                  </a:lnTo>
                  <a:lnTo>
                    <a:pt x="374015" y="188341"/>
                  </a:lnTo>
                  <a:lnTo>
                    <a:pt x="358775" y="188341"/>
                  </a:lnTo>
                  <a:lnTo>
                    <a:pt x="351409" y="195326"/>
                  </a:lnTo>
                  <a:lnTo>
                    <a:pt x="351409" y="212725"/>
                  </a:lnTo>
                  <a:lnTo>
                    <a:pt x="358775" y="219710"/>
                  </a:lnTo>
                  <a:lnTo>
                    <a:pt x="374396" y="219710"/>
                  </a:lnTo>
                  <a:lnTo>
                    <a:pt x="363982" y="265938"/>
                  </a:lnTo>
                  <a:lnTo>
                    <a:pt x="341630" y="306324"/>
                  </a:lnTo>
                  <a:lnTo>
                    <a:pt x="309372" y="338836"/>
                  </a:lnTo>
                  <a:lnTo>
                    <a:pt x="269113" y="361696"/>
                  </a:lnTo>
                  <a:lnTo>
                    <a:pt x="223012" y="372618"/>
                  </a:lnTo>
                  <a:lnTo>
                    <a:pt x="223012" y="358521"/>
                  </a:lnTo>
                  <a:lnTo>
                    <a:pt x="216027" y="351155"/>
                  </a:lnTo>
                  <a:lnTo>
                    <a:pt x="207010" y="351155"/>
                  </a:lnTo>
                  <a:lnTo>
                    <a:pt x="198755" y="351155"/>
                  </a:lnTo>
                  <a:lnTo>
                    <a:pt x="191770" y="358521"/>
                  </a:lnTo>
                  <a:lnTo>
                    <a:pt x="191770" y="372630"/>
                  </a:lnTo>
                  <a:lnTo>
                    <a:pt x="191643" y="372618"/>
                  </a:lnTo>
                  <a:lnTo>
                    <a:pt x="144399" y="361442"/>
                  </a:lnTo>
                  <a:lnTo>
                    <a:pt x="103378" y="337693"/>
                  </a:lnTo>
                  <a:lnTo>
                    <a:pt x="70739" y="303911"/>
                  </a:lnTo>
                  <a:lnTo>
                    <a:pt x="48768" y="262001"/>
                  </a:lnTo>
                  <a:lnTo>
                    <a:pt x="39497" y="214122"/>
                  </a:lnTo>
                  <a:lnTo>
                    <a:pt x="55372" y="214122"/>
                  </a:lnTo>
                  <a:lnTo>
                    <a:pt x="62738" y="207137"/>
                  </a:lnTo>
                  <a:lnTo>
                    <a:pt x="62738" y="206248"/>
                  </a:lnTo>
                  <a:lnTo>
                    <a:pt x="62738" y="189865"/>
                  </a:lnTo>
                  <a:lnTo>
                    <a:pt x="55372" y="182880"/>
                  </a:lnTo>
                  <a:lnTo>
                    <a:pt x="40894" y="182880"/>
                  </a:lnTo>
                  <a:lnTo>
                    <a:pt x="53213" y="139446"/>
                  </a:lnTo>
                  <a:lnTo>
                    <a:pt x="76073" y="101727"/>
                  </a:lnTo>
                  <a:lnTo>
                    <a:pt x="107950" y="71374"/>
                  </a:lnTo>
                  <a:lnTo>
                    <a:pt x="147066" y="50165"/>
                  </a:lnTo>
                  <a:lnTo>
                    <a:pt x="191516" y="39878"/>
                  </a:lnTo>
                  <a:lnTo>
                    <a:pt x="328041" y="39878"/>
                  </a:lnTo>
                  <a:lnTo>
                    <a:pt x="298196" y="20955"/>
                  </a:lnTo>
                  <a:lnTo>
                    <a:pt x="254508" y="5461"/>
                  </a:lnTo>
                  <a:lnTo>
                    <a:pt x="207010" y="0"/>
                  </a:lnTo>
                  <a:lnTo>
                    <a:pt x="159639" y="5461"/>
                  </a:lnTo>
                  <a:lnTo>
                    <a:pt x="115951" y="20955"/>
                  </a:lnTo>
                  <a:lnTo>
                    <a:pt x="77597" y="45339"/>
                  </a:lnTo>
                  <a:lnTo>
                    <a:pt x="45466" y="77216"/>
                  </a:lnTo>
                  <a:lnTo>
                    <a:pt x="21082" y="115570"/>
                  </a:lnTo>
                  <a:lnTo>
                    <a:pt x="5461" y="159004"/>
                  </a:lnTo>
                  <a:lnTo>
                    <a:pt x="0" y="206248"/>
                  </a:lnTo>
                  <a:lnTo>
                    <a:pt x="5461" y="253619"/>
                  </a:lnTo>
                  <a:lnTo>
                    <a:pt x="21082" y="297053"/>
                  </a:lnTo>
                  <a:lnTo>
                    <a:pt x="45466" y="335407"/>
                  </a:lnTo>
                  <a:lnTo>
                    <a:pt x="77597" y="367284"/>
                  </a:lnTo>
                  <a:lnTo>
                    <a:pt x="115951" y="391668"/>
                  </a:lnTo>
                  <a:lnTo>
                    <a:pt x="159639" y="407162"/>
                  </a:lnTo>
                  <a:lnTo>
                    <a:pt x="207010" y="412623"/>
                  </a:lnTo>
                  <a:lnTo>
                    <a:pt x="254508" y="407162"/>
                  </a:lnTo>
                  <a:lnTo>
                    <a:pt x="298196" y="391668"/>
                  </a:lnTo>
                  <a:lnTo>
                    <a:pt x="328041" y="372745"/>
                  </a:lnTo>
                  <a:lnTo>
                    <a:pt x="259867" y="372694"/>
                  </a:lnTo>
                  <a:lnTo>
                    <a:pt x="328041" y="372618"/>
                  </a:lnTo>
                  <a:lnTo>
                    <a:pt x="368681" y="335407"/>
                  </a:lnTo>
                  <a:lnTo>
                    <a:pt x="393065" y="297053"/>
                  </a:lnTo>
                  <a:lnTo>
                    <a:pt x="408686" y="253619"/>
                  </a:lnTo>
                  <a:lnTo>
                    <a:pt x="414147" y="206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8945" y="3832097"/>
              <a:ext cx="144399" cy="1507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13451" y="3773677"/>
              <a:ext cx="137160" cy="20955"/>
            </a:xfrm>
            <a:custGeom>
              <a:avLst/>
              <a:gdLst/>
              <a:ahLst/>
              <a:cxnLst/>
              <a:rect l="l" t="t" r="r" b="b"/>
              <a:pathLst>
                <a:path w="137160" h="20954">
                  <a:moveTo>
                    <a:pt x="136525" y="0"/>
                  </a:moveTo>
                  <a:lnTo>
                    <a:pt x="0" y="0"/>
                  </a:lnTo>
                  <a:lnTo>
                    <a:pt x="0" y="13589"/>
                  </a:lnTo>
                  <a:lnTo>
                    <a:pt x="6985" y="20955"/>
                  </a:lnTo>
                  <a:lnTo>
                    <a:pt x="24130" y="20955"/>
                  </a:lnTo>
                  <a:lnTo>
                    <a:pt x="31114" y="13589"/>
                  </a:lnTo>
                  <a:lnTo>
                    <a:pt x="31114" y="127"/>
                  </a:lnTo>
                  <a:lnTo>
                    <a:pt x="136651" y="127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25220" y="448183"/>
            <a:ext cx="10782935" cy="1569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97579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ACADEMIC</a:t>
            </a:r>
            <a:r>
              <a:rPr dirty="0" sz="2400" spc="-1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PROGRAM</a:t>
            </a:r>
            <a:r>
              <a:rPr dirty="0" sz="2400" spc="-2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BASED</a:t>
            </a:r>
            <a:r>
              <a:rPr dirty="0" sz="2400" spc="-1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ON</a:t>
            </a:r>
            <a:r>
              <a:rPr dirty="0" sz="2400" spc="-15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STUDENTS’</a:t>
            </a:r>
            <a:endParaRPr sz="2400">
              <a:latin typeface="Calibri"/>
              <a:cs typeface="Calibri"/>
            </a:endParaRPr>
          </a:p>
          <a:p>
            <a:pPr algn="ctr" marL="3497579">
              <a:lnSpc>
                <a:spcPct val="100000"/>
              </a:lnSpc>
            </a:pP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ACHIEVEMENTS </a:t>
            </a:r>
            <a:r>
              <a:rPr dirty="0" sz="2400" b="1">
                <a:solidFill>
                  <a:srgbClr val="800000"/>
                </a:solidFill>
                <a:latin typeface="Calibri"/>
                <a:cs typeface="Calibri"/>
              </a:rPr>
              <a:t>AND</a:t>
            </a:r>
            <a:r>
              <a:rPr dirty="0" sz="2400" spc="-3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ABILITIES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Cambria"/>
                <a:cs typeface="Cambria"/>
              </a:rPr>
              <a:t>Our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academic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spc="-15">
                <a:latin typeface="Cambria"/>
                <a:cs typeface="Cambria"/>
              </a:rPr>
              <a:t>program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consists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of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flexible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modules which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consider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student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ability:-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69020" y="2404110"/>
            <a:ext cx="21189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latin typeface="Calibri"/>
                <a:cs typeface="Calibri"/>
              </a:rPr>
              <a:t>Credit</a:t>
            </a:r>
            <a:r>
              <a:rPr dirty="0" sz="2800" spc="-55">
                <a:latin typeface="Calibri"/>
                <a:cs typeface="Calibri"/>
              </a:rPr>
              <a:t> Transfer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70913" y="4922266"/>
            <a:ext cx="1040765" cy="7708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85"/>
              </a:spcBef>
            </a:pP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m  </a:t>
            </a:r>
            <a:r>
              <a:rPr dirty="0" sz="2400" spc="-15">
                <a:latin typeface="Calibri"/>
                <a:cs typeface="Calibri"/>
              </a:rPr>
              <a:t>Subject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70913" y="5697728"/>
            <a:ext cx="20485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i="1">
                <a:latin typeface="Calibri"/>
                <a:cs typeface="Calibri"/>
              </a:rPr>
              <a:t>(Ulang</a:t>
            </a:r>
            <a:r>
              <a:rPr dirty="0" sz="2000" spc="-6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Kursus</a:t>
            </a:r>
            <a:r>
              <a:rPr dirty="0" sz="2000" spc="-9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–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UK)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3607" y="2734183"/>
            <a:ext cx="2055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No.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semester: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3607" y="3099942"/>
            <a:ext cx="31591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7/8 </a:t>
            </a:r>
            <a:r>
              <a:rPr dirty="0" sz="2400" spc="-10">
                <a:latin typeface="Calibri"/>
                <a:cs typeface="Calibri"/>
              </a:rPr>
              <a:t>Semesters </a:t>
            </a:r>
            <a:r>
              <a:rPr dirty="0" sz="2400" spc="-15">
                <a:latin typeface="Calibri"/>
                <a:cs typeface="Calibri"/>
              </a:rPr>
              <a:t>(Normal)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12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Semesters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(</a:t>
            </a:r>
            <a:r>
              <a:rPr dirty="0" sz="2400" spc="-15" i="1">
                <a:latin typeface="Calibri"/>
                <a:cs typeface="Calibri"/>
              </a:rPr>
              <a:t>Maximum)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29" name="object 29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06408" y="4652517"/>
            <a:ext cx="25273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Grade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Improvement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(Ulang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UG)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72002" y="4736083"/>
            <a:ext cx="4832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EB7B2F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2189460" cy="6858000"/>
            <a:chOff x="1524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02052" y="5416296"/>
              <a:ext cx="1073150" cy="792480"/>
            </a:xfrm>
            <a:custGeom>
              <a:avLst/>
              <a:gdLst/>
              <a:ahLst/>
              <a:cxnLst/>
              <a:rect l="l" t="t" r="r" b="b"/>
              <a:pathLst>
                <a:path w="1073150" h="792479">
                  <a:moveTo>
                    <a:pt x="1072642" y="0"/>
                  </a:moveTo>
                  <a:lnTo>
                    <a:pt x="0" y="0"/>
                  </a:lnTo>
                  <a:lnTo>
                    <a:pt x="536321" y="792479"/>
                  </a:lnTo>
                  <a:lnTo>
                    <a:pt x="1072642" y="0"/>
                  </a:lnTo>
                  <a:close/>
                </a:path>
              </a:pathLst>
            </a:custGeom>
            <a:solidFill>
              <a:srgbClr val="F5B31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19627" y="6050279"/>
              <a:ext cx="249554" cy="146050"/>
            </a:xfrm>
            <a:custGeom>
              <a:avLst/>
              <a:gdLst/>
              <a:ahLst/>
              <a:cxnLst/>
              <a:rect l="l" t="t" r="r" b="b"/>
              <a:pathLst>
                <a:path w="249554" h="146050">
                  <a:moveTo>
                    <a:pt x="249555" y="0"/>
                  </a:moveTo>
                  <a:lnTo>
                    <a:pt x="0" y="0"/>
                  </a:lnTo>
                  <a:lnTo>
                    <a:pt x="124841" y="145796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556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02052" y="4572000"/>
              <a:ext cx="216535" cy="911225"/>
            </a:xfrm>
            <a:custGeom>
              <a:avLst/>
              <a:gdLst/>
              <a:ahLst/>
              <a:cxnLst/>
              <a:rect l="l" t="t" r="r" b="b"/>
              <a:pathLst>
                <a:path w="216535" h="911225">
                  <a:moveTo>
                    <a:pt x="216154" y="0"/>
                  </a:moveTo>
                  <a:lnTo>
                    <a:pt x="0" y="0"/>
                  </a:lnTo>
                  <a:lnTo>
                    <a:pt x="0" y="803021"/>
                  </a:lnTo>
                  <a:lnTo>
                    <a:pt x="8509" y="845058"/>
                  </a:lnTo>
                  <a:lnTo>
                    <a:pt x="31623" y="879221"/>
                  </a:lnTo>
                  <a:lnTo>
                    <a:pt x="66040" y="902335"/>
                  </a:lnTo>
                  <a:lnTo>
                    <a:pt x="108077" y="910844"/>
                  </a:lnTo>
                  <a:lnTo>
                    <a:pt x="150114" y="902335"/>
                  </a:lnTo>
                  <a:lnTo>
                    <a:pt x="184531" y="879221"/>
                  </a:lnTo>
                  <a:lnTo>
                    <a:pt x="207645" y="845058"/>
                  </a:lnTo>
                  <a:lnTo>
                    <a:pt x="216154" y="803021"/>
                  </a:lnTo>
                  <a:lnTo>
                    <a:pt x="216154" y="0"/>
                  </a:lnTo>
                  <a:close/>
                </a:path>
              </a:pathLst>
            </a:custGeom>
            <a:solidFill>
              <a:srgbClr val="6E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61031" y="4232147"/>
              <a:ext cx="681355" cy="681355"/>
            </a:xfrm>
            <a:custGeom>
              <a:avLst/>
              <a:gdLst/>
              <a:ahLst/>
              <a:cxnLst/>
              <a:rect l="l" t="t" r="r" b="b"/>
              <a:pathLst>
                <a:path w="681355" h="681354">
                  <a:moveTo>
                    <a:pt x="340487" y="0"/>
                  </a:moveTo>
                  <a:lnTo>
                    <a:pt x="294386" y="3047"/>
                  </a:lnTo>
                  <a:lnTo>
                    <a:pt x="250062" y="12191"/>
                  </a:lnTo>
                  <a:lnTo>
                    <a:pt x="208025" y="26796"/>
                  </a:lnTo>
                  <a:lnTo>
                    <a:pt x="168656" y="46481"/>
                  </a:lnTo>
                  <a:lnTo>
                    <a:pt x="132461" y="70993"/>
                  </a:lnTo>
                  <a:lnTo>
                    <a:pt x="99694" y="99694"/>
                  </a:lnTo>
                  <a:lnTo>
                    <a:pt x="70993" y="132460"/>
                  </a:lnTo>
                  <a:lnTo>
                    <a:pt x="46481" y="168656"/>
                  </a:lnTo>
                  <a:lnTo>
                    <a:pt x="26797" y="208025"/>
                  </a:lnTo>
                  <a:lnTo>
                    <a:pt x="12192" y="250062"/>
                  </a:lnTo>
                  <a:lnTo>
                    <a:pt x="3048" y="294385"/>
                  </a:lnTo>
                  <a:lnTo>
                    <a:pt x="0" y="340487"/>
                  </a:lnTo>
                  <a:lnTo>
                    <a:pt x="3048" y="386714"/>
                  </a:lnTo>
                  <a:lnTo>
                    <a:pt x="12192" y="431038"/>
                  </a:lnTo>
                  <a:lnTo>
                    <a:pt x="26797" y="473075"/>
                  </a:lnTo>
                  <a:lnTo>
                    <a:pt x="46481" y="512444"/>
                  </a:lnTo>
                  <a:lnTo>
                    <a:pt x="70993" y="548639"/>
                  </a:lnTo>
                  <a:lnTo>
                    <a:pt x="99694" y="581406"/>
                  </a:lnTo>
                  <a:lnTo>
                    <a:pt x="132461" y="610107"/>
                  </a:lnTo>
                  <a:lnTo>
                    <a:pt x="168656" y="634619"/>
                  </a:lnTo>
                  <a:lnTo>
                    <a:pt x="208025" y="654303"/>
                  </a:lnTo>
                  <a:lnTo>
                    <a:pt x="250062" y="668908"/>
                  </a:lnTo>
                  <a:lnTo>
                    <a:pt x="294386" y="678052"/>
                  </a:lnTo>
                  <a:lnTo>
                    <a:pt x="340487" y="681101"/>
                  </a:lnTo>
                  <a:lnTo>
                    <a:pt x="386715" y="678052"/>
                  </a:lnTo>
                  <a:lnTo>
                    <a:pt x="431038" y="668908"/>
                  </a:lnTo>
                  <a:lnTo>
                    <a:pt x="473075" y="654303"/>
                  </a:lnTo>
                  <a:lnTo>
                    <a:pt x="512444" y="634619"/>
                  </a:lnTo>
                  <a:lnTo>
                    <a:pt x="548640" y="610107"/>
                  </a:lnTo>
                  <a:lnTo>
                    <a:pt x="581406" y="581406"/>
                  </a:lnTo>
                  <a:lnTo>
                    <a:pt x="610107" y="548639"/>
                  </a:lnTo>
                  <a:lnTo>
                    <a:pt x="634619" y="512444"/>
                  </a:lnTo>
                  <a:lnTo>
                    <a:pt x="654304" y="473075"/>
                  </a:lnTo>
                  <a:lnTo>
                    <a:pt x="668909" y="431038"/>
                  </a:lnTo>
                  <a:lnTo>
                    <a:pt x="678053" y="386714"/>
                  </a:lnTo>
                  <a:lnTo>
                    <a:pt x="681101" y="340487"/>
                  </a:lnTo>
                  <a:lnTo>
                    <a:pt x="678053" y="294385"/>
                  </a:lnTo>
                  <a:lnTo>
                    <a:pt x="668909" y="250062"/>
                  </a:lnTo>
                  <a:lnTo>
                    <a:pt x="654304" y="208025"/>
                  </a:lnTo>
                  <a:lnTo>
                    <a:pt x="634619" y="168656"/>
                  </a:lnTo>
                  <a:lnTo>
                    <a:pt x="610107" y="132460"/>
                  </a:lnTo>
                  <a:lnTo>
                    <a:pt x="581406" y="99694"/>
                  </a:lnTo>
                  <a:lnTo>
                    <a:pt x="548640" y="70993"/>
                  </a:lnTo>
                  <a:lnTo>
                    <a:pt x="512444" y="46481"/>
                  </a:lnTo>
                  <a:lnTo>
                    <a:pt x="473075" y="26796"/>
                  </a:lnTo>
                  <a:lnTo>
                    <a:pt x="431038" y="12191"/>
                  </a:lnTo>
                  <a:lnTo>
                    <a:pt x="386715" y="3047"/>
                  </a:lnTo>
                  <a:lnTo>
                    <a:pt x="34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61031" y="4232147"/>
              <a:ext cx="681355" cy="681355"/>
            </a:xfrm>
            <a:custGeom>
              <a:avLst/>
              <a:gdLst/>
              <a:ahLst/>
              <a:cxnLst/>
              <a:rect l="l" t="t" r="r" b="b"/>
              <a:pathLst>
                <a:path w="681355" h="681354">
                  <a:moveTo>
                    <a:pt x="0" y="340487"/>
                  </a:moveTo>
                  <a:lnTo>
                    <a:pt x="3048" y="294385"/>
                  </a:lnTo>
                  <a:lnTo>
                    <a:pt x="12192" y="250062"/>
                  </a:lnTo>
                  <a:lnTo>
                    <a:pt x="26797" y="208025"/>
                  </a:lnTo>
                  <a:lnTo>
                    <a:pt x="46481" y="168656"/>
                  </a:lnTo>
                  <a:lnTo>
                    <a:pt x="70993" y="132460"/>
                  </a:lnTo>
                  <a:lnTo>
                    <a:pt x="99694" y="99694"/>
                  </a:lnTo>
                  <a:lnTo>
                    <a:pt x="132461" y="70993"/>
                  </a:lnTo>
                  <a:lnTo>
                    <a:pt x="168656" y="46481"/>
                  </a:lnTo>
                  <a:lnTo>
                    <a:pt x="208025" y="26796"/>
                  </a:lnTo>
                  <a:lnTo>
                    <a:pt x="250062" y="12191"/>
                  </a:lnTo>
                  <a:lnTo>
                    <a:pt x="294386" y="3047"/>
                  </a:lnTo>
                  <a:lnTo>
                    <a:pt x="340487" y="0"/>
                  </a:lnTo>
                  <a:lnTo>
                    <a:pt x="386715" y="3047"/>
                  </a:lnTo>
                  <a:lnTo>
                    <a:pt x="431038" y="12191"/>
                  </a:lnTo>
                  <a:lnTo>
                    <a:pt x="473075" y="26796"/>
                  </a:lnTo>
                  <a:lnTo>
                    <a:pt x="512444" y="46481"/>
                  </a:lnTo>
                  <a:lnTo>
                    <a:pt x="548640" y="70993"/>
                  </a:lnTo>
                  <a:lnTo>
                    <a:pt x="581406" y="99694"/>
                  </a:lnTo>
                  <a:lnTo>
                    <a:pt x="610107" y="132460"/>
                  </a:lnTo>
                  <a:lnTo>
                    <a:pt x="634619" y="168656"/>
                  </a:lnTo>
                  <a:lnTo>
                    <a:pt x="654304" y="208025"/>
                  </a:lnTo>
                  <a:lnTo>
                    <a:pt x="668909" y="250062"/>
                  </a:lnTo>
                  <a:lnTo>
                    <a:pt x="678053" y="294385"/>
                  </a:lnTo>
                  <a:lnTo>
                    <a:pt x="681101" y="340487"/>
                  </a:lnTo>
                  <a:lnTo>
                    <a:pt x="678053" y="386714"/>
                  </a:lnTo>
                  <a:lnTo>
                    <a:pt x="668909" y="431038"/>
                  </a:lnTo>
                  <a:lnTo>
                    <a:pt x="654304" y="473075"/>
                  </a:lnTo>
                  <a:lnTo>
                    <a:pt x="634619" y="512444"/>
                  </a:lnTo>
                  <a:lnTo>
                    <a:pt x="610107" y="548639"/>
                  </a:lnTo>
                  <a:lnTo>
                    <a:pt x="581406" y="581406"/>
                  </a:lnTo>
                  <a:lnTo>
                    <a:pt x="548640" y="610107"/>
                  </a:lnTo>
                  <a:lnTo>
                    <a:pt x="512444" y="634619"/>
                  </a:lnTo>
                  <a:lnTo>
                    <a:pt x="473075" y="654303"/>
                  </a:lnTo>
                  <a:lnTo>
                    <a:pt x="431038" y="668908"/>
                  </a:lnTo>
                  <a:lnTo>
                    <a:pt x="386715" y="678052"/>
                  </a:lnTo>
                  <a:lnTo>
                    <a:pt x="340487" y="681101"/>
                  </a:lnTo>
                  <a:lnTo>
                    <a:pt x="294386" y="678052"/>
                  </a:lnTo>
                  <a:lnTo>
                    <a:pt x="250062" y="668908"/>
                  </a:lnTo>
                  <a:lnTo>
                    <a:pt x="208025" y="654303"/>
                  </a:lnTo>
                  <a:lnTo>
                    <a:pt x="168656" y="634619"/>
                  </a:lnTo>
                  <a:lnTo>
                    <a:pt x="132461" y="610107"/>
                  </a:lnTo>
                  <a:lnTo>
                    <a:pt x="99694" y="581406"/>
                  </a:lnTo>
                  <a:lnTo>
                    <a:pt x="70993" y="548639"/>
                  </a:lnTo>
                  <a:lnTo>
                    <a:pt x="46481" y="512444"/>
                  </a:lnTo>
                  <a:lnTo>
                    <a:pt x="26797" y="473075"/>
                  </a:lnTo>
                  <a:lnTo>
                    <a:pt x="12192" y="431038"/>
                  </a:lnTo>
                  <a:lnTo>
                    <a:pt x="3048" y="386714"/>
                  </a:lnTo>
                  <a:lnTo>
                    <a:pt x="0" y="340487"/>
                  </a:lnTo>
                  <a:close/>
                </a:path>
              </a:pathLst>
            </a:custGeom>
            <a:ln w="152400">
              <a:solidFill>
                <a:srgbClr val="6E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13887" y="3457955"/>
              <a:ext cx="216535" cy="2025650"/>
            </a:xfrm>
            <a:custGeom>
              <a:avLst/>
              <a:gdLst/>
              <a:ahLst/>
              <a:cxnLst/>
              <a:rect l="l" t="t" r="r" b="b"/>
              <a:pathLst>
                <a:path w="216535" h="2025650">
                  <a:moveTo>
                    <a:pt x="216154" y="0"/>
                  </a:moveTo>
                  <a:lnTo>
                    <a:pt x="0" y="0"/>
                  </a:lnTo>
                  <a:lnTo>
                    <a:pt x="0" y="1917319"/>
                  </a:lnTo>
                  <a:lnTo>
                    <a:pt x="8509" y="1959356"/>
                  </a:lnTo>
                  <a:lnTo>
                    <a:pt x="31623" y="1993519"/>
                  </a:lnTo>
                  <a:lnTo>
                    <a:pt x="66039" y="2016633"/>
                  </a:lnTo>
                  <a:lnTo>
                    <a:pt x="108076" y="2025142"/>
                  </a:lnTo>
                  <a:lnTo>
                    <a:pt x="150113" y="2016633"/>
                  </a:lnTo>
                  <a:lnTo>
                    <a:pt x="184531" y="1993519"/>
                  </a:lnTo>
                  <a:lnTo>
                    <a:pt x="207644" y="1959356"/>
                  </a:lnTo>
                  <a:lnTo>
                    <a:pt x="216154" y="1917319"/>
                  </a:lnTo>
                  <a:lnTo>
                    <a:pt x="21615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75915" y="3118104"/>
              <a:ext cx="678180" cy="681355"/>
            </a:xfrm>
            <a:custGeom>
              <a:avLst/>
              <a:gdLst/>
              <a:ahLst/>
              <a:cxnLst/>
              <a:rect l="l" t="t" r="r" b="b"/>
              <a:pathLst>
                <a:path w="678180" h="681354">
                  <a:moveTo>
                    <a:pt x="338835" y="0"/>
                  </a:moveTo>
                  <a:lnTo>
                    <a:pt x="292861" y="3048"/>
                  </a:lnTo>
                  <a:lnTo>
                    <a:pt x="248792" y="12192"/>
                  </a:lnTo>
                  <a:lnTo>
                    <a:pt x="206882" y="26797"/>
                  </a:lnTo>
                  <a:lnTo>
                    <a:pt x="167766" y="46482"/>
                  </a:lnTo>
                  <a:lnTo>
                    <a:pt x="131825" y="70993"/>
                  </a:lnTo>
                  <a:lnTo>
                    <a:pt x="99186" y="99695"/>
                  </a:lnTo>
                  <a:lnTo>
                    <a:pt x="70611" y="132461"/>
                  </a:lnTo>
                  <a:lnTo>
                    <a:pt x="46227" y="168656"/>
                  </a:lnTo>
                  <a:lnTo>
                    <a:pt x="26669" y="207899"/>
                  </a:lnTo>
                  <a:lnTo>
                    <a:pt x="12064" y="249936"/>
                  </a:lnTo>
                  <a:lnTo>
                    <a:pt x="3047" y="294259"/>
                  </a:lnTo>
                  <a:lnTo>
                    <a:pt x="0" y="340487"/>
                  </a:lnTo>
                  <a:lnTo>
                    <a:pt x="3047" y="386715"/>
                  </a:lnTo>
                  <a:lnTo>
                    <a:pt x="12064" y="431038"/>
                  </a:lnTo>
                  <a:lnTo>
                    <a:pt x="26669" y="473075"/>
                  </a:lnTo>
                  <a:lnTo>
                    <a:pt x="46227" y="512318"/>
                  </a:lnTo>
                  <a:lnTo>
                    <a:pt x="70611" y="548513"/>
                  </a:lnTo>
                  <a:lnTo>
                    <a:pt x="99186" y="581279"/>
                  </a:lnTo>
                  <a:lnTo>
                    <a:pt x="131825" y="609981"/>
                  </a:lnTo>
                  <a:lnTo>
                    <a:pt x="167766" y="634492"/>
                  </a:lnTo>
                  <a:lnTo>
                    <a:pt x="206882" y="654177"/>
                  </a:lnTo>
                  <a:lnTo>
                    <a:pt x="248792" y="668782"/>
                  </a:lnTo>
                  <a:lnTo>
                    <a:pt x="292861" y="677926"/>
                  </a:lnTo>
                  <a:lnTo>
                    <a:pt x="338835" y="680974"/>
                  </a:lnTo>
                  <a:lnTo>
                    <a:pt x="384809" y="677926"/>
                  </a:lnTo>
                  <a:lnTo>
                    <a:pt x="428878" y="668782"/>
                  </a:lnTo>
                  <a:lnTo>
                    <a:pt x="470788" y="654177"/>
                  </a:lnTo>
                  <a:lnTo>
                    <a:pt x="509904" y="634492"/>
                  </a:lnTo>
                  <a:lnTo>
                    <a:pt x="545845" y="609981"/>
                  </a:lnTo>
                  <a:lnTo>
                    <a:pt x="578484" y="581279"/>
                  </a:lnTo>
                  <a:lnTo>
                    <a:pt x="607059" y="548513"/>
                  </a:lnTo>
                  <a:lnTo>
                    <a:pt x="631444" y="512318"/>
                  </a:lnTo>
                  <a:lnTo>
                    <a:pt x="651001" y="473075"/>
                  </a:lnTo>
                  <a:lnTo>
                    <a:pt x="665607" y="431038"/>
                  </a:lnTo>
                  <a:lnTo>
                    <a:pt x="674623" y="386715"/>
                  </a:lnTo>
                  <a:lnTo>
                    <a:pt x="677671" y="340487"/>
                  </a:lnTo>
                  <a:lnTo>
                    <a:pt x="674623" y="294259"/>
                  </a:lnTo>
                  <a:lnTo>
                    <a:pt x="665607" y="249936"/>
                  </a:lnTo>
                  <a:lnTo>
                    <a:pt x="651001" y="207899"/>
                  </a:lnTo>
                  <a:lnTo>
                    <a:pt x="631444" y="168656"/>
                  </a:lnTo>
                  <a:lnTo>
                    <a:pt x="607059" y="132461"/>
                  </a:lnTo>
                  <a:lnTo>
                    <a:pt x="578484" y="99695"/>
                  </a:lnTo>
                  <a:lnTo>
                    <a:pt x="545845" y="70993"/>
                  </a:lnTo>
                  <a:lnTo>
                    <a:pt x="509904" y="46482"/>
                  </a:lnTo>
                  <a:lnTo>
                    <a:pt x="470788" y="26797"/>
                  </a:lnTo>
                  <a:lnTo>
                    <a:pt x="428878" y="12192"/>
                  </a:lnTo>
                  <a:lnTo>
                    <a:pt x="384809" y="3048"/>
                  </a:lnTo>
                  <a:lnTo>
                    <a:pt x="338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75915" y="3118104"/>
              <a:ext cx="678180" cy="681355"/>
            </a:xfrm>
            <a:custGeom>
              <a:avLst/>
              <a:gdLst/>
              <a:ahLst/>
              <a:cxnLst/>
              <a:rect l="l" t="t" r="r" b="b"/>
              <a:pathLst>
                <a:path w="678180" h="681354">
                  <a:moveTo>
                    <a:pt x="0" y="340487"/>
                  </a:moveTo>
                  <a:lnTo>
                    <a:pt x="3047" y="294259"/>
                  </a:lnTo>
                  <a:lnTo>
                    <a:pt x="12064" y="249936"/>
                  </a:lnTo>
                  <a:lnTo>
                    <a:pt x="26669" y="207899"/>
                  </a:lnTo>
                  <a:lnTo>
                    <a:pt x="46227" y="168656"/>
                  </a:lnTo>
                  <a:lnTo>
                    <a:pt x="70611" y="132461"/>
                  </a:lnTo>
                  <a:lnTo>
                    <a:pt x="99186" y="99695"/>
                  </a:lnTo>
                  <a:lnTo>
                    <a:pt x="131825" y="70993"/>
                  </a:lnTo>
                  <a:lnTo>
                    <a:pt x="167766" y="46482"/>
                  </a:lnTo>
                  <a:lnTo>
                    <a:pt x="206882" y="26797"/>
                  </a:lnTo>
                  <a:lnTo>
                    <a:pt x="248792" y="12192"/>
                  </a:lnTo>
                  <a:lnTo>
                    <a:pt x="292861" y="3048"/>
                  </a:lnTo>
                  <a:lnTo>
                    <a:pt x="338835" y="0"/>
                  </a:lnTo>
                  <a:lnTo>
                    <a:pt x="384809" y="3048"/>
                  </a:lnTo>
                  <a:lnTo>
                    <a:pt x="428878" y="12192"/>
                  </a:lnTo>
                  <a:lnTo>
                    <a:pt x="470788" y="26797"/>
                  </a:lnTo>
                  <a:lnTo>
                    <a:pt x="509904" y="46482"/>
                  </a:lnTo>
                  <a:lnTo>
                    <a:pt x="545845" y="70993"/>
                  </a:lnTo>
                  <a:lnTo>
                    <a:pt x="578484" y="99695"/>
                  </a:lnTo>
                  <a:lnTo>
                    <a:pt x="607059" y="132461"/>
                  </a:lnTo>
                  <a:lnTo>
                    <a:pt x="631444" y="168656"/>
                  </a:lnTo>
                  <a:lnTo>
                    <a:pt x="651001" y="207899"/>
                  </a:lnTo>
                  <a:lnTo>
                    <a:pt x="665607" y="249936"/>
                  </a:lnTo>
                  <a:lnTo>
                    <a:pt x="674623" y="294259"/>
                  </a:lnTo>
                  <a:lnTo>
                    <a:pt x="677671" y="340487"/>
                  </a:lnTo>
                  <a:lnTo>
                    <a:pt x="674623" y="386715"/>
                  </a:lnTo>
                  <a:lnTo>
                    <a:pt x="665607" y="431038"/>
                  </a:lnTo>
                  <a:lnTo>
                    <a:pt x="651001" y="473075"/>
                  </a:lnTo>
                  <a:lnTo>
                    <a:pt x="631444" y="512318"/>
                  </a:lnTo>
                  <a:lnTo>
                    <a:pt x="607059" y="548513"/>
                  </a:lnTo>
                  <a:lnTo>
                    <a:pt x="578484" y="581279"/>
                  </a:lnTo>
                  <a:lnTo>
                    <a:pt x="545845" y="609981"/>
                  </a:lnTo>
                  <a:lnTo>
                    <a:pt x="509904" y="634492"/>
                  </a:lnTo>
                  <a:lnTo>
                    <a:pt x="470788" y="654177"/>
                  </a:lnTo>
                  <a:lnTo>
                    <a:pt x="428878" y="668782"/>
                  </a:lnTo>
                  <a:lnTo>
                    <a:pt x="384809" y="677926"/>
                  </a:lnTo>
                  <a:lnTo>
                    <a:pt x="338835" y="680974"/>
                  </a:lnTo>
                  <a:lnTo>
                    <a:pt x="292861" y="677926"/>
                  </a:lnTo>
                  <a:lnTo>
                    <a:pt x="248792" y="668782"/>
                  </a:lnTo>
                  <a:lnTo>
                    <a:pt x="206882" y="654177"/>
                  </a:lnTo>
                  <a:lnTo>
                    <a:pt x="167766" y="634492"/>
                  </a:lnTo>
                  <a:lnTo>
                    <a:pt x="131825" y="609981"/>
                  </a:lnTo>
                  <a:lnTo>
                    <a:pt x="99186" y="581279"/>
                  </a:lnTo>
                  <a:lnTo>
                    <a:pt x="70611" y="548513"/>
                  </a:lnTo>
                  <a:lnTo>
                    <a:pt x="46227" y="512318"/>
                  </a:lnTo>
                  <a:lnTo>
                    <a:pt x="26669" y="473075"/>
                  </a:lnTo>
                  <a:lnTo>
                    <a:pt x="12064" y="431038"/>
                  </a:lnTo>
                  <a:lnTo>
                    <a:pt x="3047" y="386715"/>
                  </a:lnTo>
                  <a:lnTo>
                    <a:pt x="0" y="340487"/>
                  </a:lnTo>
                  <a:close/>
                </a:path>
              </a:pathLst>
            </a:custGeom>
            <a:ln w="15240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27247" y="2340864"/>
              <a:ext cx="237490" cy="3139440"/>
            </a:xfrm>
            <a:custGeom>
              <a:avLst/>
              <a:gdLst/>
              <a:ahLst/>
              <a:cxnLst/>
              <a:rect l="l" t="t" r="r" b="b"/>
              <a:pathLst>
                <a:path w="237489" h="3139440">
                  <a:moveTo>
                    <a:pt x="237236" y="0"/>
                  </a:moveTo>
                  <a:lnTo>
                    <a:pt x="0" y="0"/>
                  </a:lnTo>
                  <a:lnTo>
                    <a:pt x="0" y="3020822"/>
                  </a:lnTo>
                  <a:lnTo>
                    <a:pt x="9270" y="3066923"/>
                  </a:lnTo>
                  <a:lnTo>
                    <a:pt x="34797" y="3104642"/>
                  </a:lnTo>
                  <a:lnTo>
                    <a:pt x="72389" y="3130042"/>
                  </a:lnTo>
                  <a:lnTo>
                    <a:pt x="118618" y="3139313"/>
                  </a:lnTo>
                  <a:lnTo>
                    <a:pt x="164846" y="3130042"/>
                  </a:lnTo>
                  <a:lnTo>
                    <a:pt x="202437" y="3104642"/>
                  </a:lnTo>
                  <a:lnTo>
                    <a:pt x="227964" y="3066923"/>
                  </a:lnTo>
                  <a:lnTo>
                    <a:pt x="237236" y="3020822"/>
                  </a:lnTo>
                  <a:lnTo>
                    <a:pt x="2372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86227" y="2001011"/>
              <a:ext cx="681355" cy="682625"/>
            </a:xfrm>
            <a:custGeom>
              <a:avLst/>
              <a:gdLst/>
              <a:ahLst/>
              <a:cxnLst/>
              <a:rect l="l" t="t" r="r" b="b"/>
              <a:pathLst>
                <a:path w="681354" h="682625">
                  <a:moveTo>
                    <a:pt x="340487" y="0"/>
                  </a:moveTo>
                  <a:lnTo>
                    <a:pt x="294259" y="3175"/>
                  </a:lnTo>
                  <a:lnTo>
                    <a:pt x="249936" y="12191"/>
                  </a:lnTo>
                  <a:lnTo>
                    <a:pt x="207899" y="26797"/>
                  </a:lnTo>
                  <a:lnTo>
                    <a:pt x="168656" y="46609"/>
                  </a:lnTo>
                  <a:lnTo>
                    <a:pt x="132461" y="71120"/>
                  </a:lnTo>
                  <a:lnTo>
                    <a:pt x="99695" y="99949"/>
                  </a:lnTo>
                  <a:lnTo>
                    <a:pt x="70993" y="132714"/>
                  </a:lnTo>
                  <a:lnTo>
                    <a:pt x="46482" y="169037"/>
                  </a:lnTo>
                  <a:lnTo>
                    <a:pt x="26797" y="208407"/>
                  </a:lnTo>
                  <a:lnTo>
                    <a:pt x="12192" y="250571"/>
                  </a:lnTo>
                  <a:lnTo>
                    <a:pt x="3048" y="295021"/>
                  </a:lnTo>
                  <a:lnTo>
                    <a:pt x="0" y="341249"/>
                  </a:lnTo>
                  <a:lnTo>
                    <a:pt x="3048" y="387603"/>
                  </a:lnTo>
                  <a:lnTo>
                    <a:pt x="12192" y="432053"/>
                  </a:lnTo>
                  <a:lnTo>
                    <a:pt x="26797" y="474217"/>
                  </a:lnTo>
                  <a:lnTo>
                    <a:pt x="46482" y="513588"/>
                  </a:lnTo>
                  <a:lnTo>
                    <a:pt x="70993" y="549910"/>
                  </a:lnTo>
                  <a:lnTo>
                    <a:pt x="99695" y="582676"/>
                  </a:lnTo>
                  <a:lnTo>
                    <a:pt x="132461" y="611504"/>
                  </a:lnTo>
                  <a:lnTo>
                    <a:pt x="168656" y="636015"/>
                  </a:lnTo>
                  <a:lnTo>
                    <a:pt x="207899" y="655827"/>
                  </a:lnTo>
                  <a:lnTo>
                    <a:pt x="249936" y="670433"/>
                  </a:lnTo>
                  <a:lnTo>
                    <a:pt x="294259" y="679450"/>
                  </a:lnTo>
                  <a:lnTo>
                    <a:pt x="340487" y="682625"/>
                  </a:lnTo>
                  <a:lnTo>
                    <a:pt x="386715" y="679450"/>
                  </a:lnTo>
                  <a:lnTo>
                    <a:pt x="431038" y="670433"/>
                  </a:lnTo>
                  <a:lnTo>
                    <a:pt x="473075" y="655827"/>
                  </a:lnTo>
                  <a:lnTo>
                    <a:pt x="512318" y="636015"/>
                  </a:lnTo>
                  <a:lnTo>
                    <a:pt x="548513" y="611504"/>
                  </a:lnTo>
                  <a:lnTo>
                    <a:pt x="581279" y="582676"/>
                  </a:lnTo>
                  <a:lnTo>
                    <a:pt x="609981" y="549910"/>
                  </a:lnTo>
                  <a:lnTo>
                    <a:pt x="634492" y="513588"/>
                  </a:lnTo>
                  <a:lnTo>
                    <a:pt x="654177" y="474217"/>
                  </a:lnTo>
                  <a:lnTo>
                    <a:pt x="668782" y="432053"/>
                  </a:lnTo>
                  <a:lnTo>
                    <a:pt x="677926" y="387603"/>
                  </a:lnTo>
                  <a:lnTo>
                    <a:pt x="680974" y="341249"/>
                  </a:lnTo>
                  <a:lnTo>
                    <a:pt x="677926" y="295021"/>
                  </a:lnTo>
                  <a:lnTo>
                    <a:pt x="668782" y="250571"/>
                  </a:lnTo>
                  <a:lnTo>
                    <a:pt x="654177" y="208407"/>
                  </a:lnTo>
                  <a:lnTo>
                    <a:pt x="634492" y="169037"/>
                  </a:lnTo>
                  <a:lnTo>
                    <a:pt x="609981" y="132714"/>
                  </a:lnTo>
                  <a:lnTo>
                    <a:pt x="581279" y="99949"/>
                  </a:lnTo>
                  <a:lnTo>
                    <a:pt x="548513" y="71120"/>
                  </a:lnTo>
                  <a:lnTo>
                    <a:pt x="512318" y="46609"/>
                  </a:lnTo>
                  <a:lnTo>
                    <a:pt x="473075" y="26797"/>
                  </a:lnTo>
                  <a:lnTo>
                    <a:pt x="431038" y="12191"/>
                  </a:lnTo>
                  <a:lnTo>
                    <a:pt x="386715" y="3175"/>
                  </a:lnTo>
                  <a:lnTo>
                    <a:pt x="34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86227" y="2001011"/>
              <a:ext cx="681355" cy="682625"/>
            </a:xfrm>
            <a:custGeom>
              <a:avLst/>
              <a:gdLst/>
              <a:ahLst/>
              <a:cxnLst/>
              <a:rect l="l" t="t" r="r" b="b"/>
              <a:pathLst>
                <a:path w="681354" h="682625">
                  <a:moveTo>
                    <a:pt x="0" y="341249"/>
                  </a:moveTo>
                  <a:lnTo>
                    <a:pt x="3048" y="295021"/>
                  </a:lnTo>
                  <a:lnTo>
                    <a:pt x="12192" y="250571"/>
                  </a:lnTo>
                  <a:lnTo>
                    <a:pt x="26797" y="208407"/>
                  </a:lnTo>
                  <a:lnTo>
                    <a:pt x="46482" y="169037"/>
                  </a:lnTo>
                  <a:lnTo>
                    <a:pt x="70993" y="132714"/>
                  </a:lnTo>
                  <a:lnTo>
                    <a:pt x="99695" y="99949"/>
                  </a:lnTo>
                  <a:lnTo>
                    <a:pt x="132461" y="71120"/>
                  </a:lnTo>
                  <a:lnTo>
                    <a:pt x="168656" y="46609"/>
                  </a:lnTo>
                  <a:lnTo>
                    <a:pt x="207899" y="26797"/>
                  </a:lnTo>
                  <a:lnTo>
                    <a:pt x="249936" y="12191"/>
                  </a:lnTo>
                  <a:lnTo>
                    <a:pt x="294259" y="3175"/>
                  </a:lnTo>
                  <a:lnTo>
                    <a:pt x="340487" y="0"/>
                  </a:lnTo>
                  <a:lnTo>
                    <a:pt x="386715" y="3175"/>
                  </a:lnTo>
                  <a:lnTo>
                    <a:pt x="431038" y="12191"/>
                  </a:lnTo>
                  <a:lnTo>
                    <a:pt x="473075" y="26797"/>
                  </a:lnTo>
                  <a:lnTo>
                    <a:pt x="512318" y="46609"/>
                  </a:lnTo>
                  <a:lnTo>
                    <a:pt x="548513" y="71120"/>
                  </a:lnTo>
                  <a:lnTo>
                    <a:pt x="581279" y="99949"/>
                  </a:lnTo>
                  <a:lnTo>
                    <a:pt x="609981" y="132714"/>
                  </a:lnTo>
                  <a:lnTo>
                    <a:pt x="634492" y="169037"/>
                  </a:lnTo>
                  <a:lnTo>
                    <a:pt x="654177" y="208407"/>
                  </a:lnTo>
                  <a:lnTo>
                    <a:pt x="668782" y="250571"/>
                  </a:lnTo>
                  <a:lnTo>
                    <a:pt x="677926" y="295021"/>
                  </a:lnTo>
                  <a:lnTo>
                    <a:pt x="680974" y="341249"/>
                  </a:lnTo>
                  <a:lnTo>
                    <a:pt x="677926" y="387603"/>
                  </a:lnTo>
                  <a:lnTo>
                    <a:pt x="668782" y="432053"/>
                  </a:lnTo>
                  <a:lnTo>
                    <a:pt x="654177" y="474217"/>
                  </a:lnTo>
                  <a:lnTo>
                    <a:pt x="634492" y="513588"/>
                  </a:lnTo>
                  <a:lnTo>
                    <a:pt x="609981" y="549910"/>
                  </a:lnTo>
                  <a:lnTo>
                    <a:pt x="581279" y="582676"/>
                  </a:lnTo>
                  <a:lnTo>
                    <a:pt x="548513" y="611504"/>
                  </a:lnTo>
                  <a:lnTo>
                    <a:pt x="512318" y="636015"/>
                  </a:lnTo>
                  <a:lnTo>
                    <a:pt x="473075" y="655827"/>
                  </a:lnTo>
                  <a:lnTo>
                    <a:pt x="431038" y="670433"/>
                  </a:lnTo>
                  <a:lnTo>
                    <a:pt x="386715" y="679450"/>
                  </a:lnTo>
                  <a:lnTo>
                    <a:pt x="340487" y="682625"/>
                  </a:lnTo>
                  <a:lnTo>
                    <a:pt x="294259" y="679450"/>
                  </a:lnTo>
                  <a:lnTo>
                    <a:pt x="249936" y="670433"/>
                  </a:lnTo>
                  <a:lnTo>
                    <a:pt x="207899" y="655827"/>
                  </a:lnTo>
                  <a:lnTo>
                    <a:pt x="168656" y="636015"/>
                  </a:lnTo>
                  <a:lnTo>
                    <a:pt x="132461" y="611504"/>
                  </a:lnTo>
                  <a:lnTo>
                    <a:pt x="99695" y="582676"/>
                  </a:lnTo>
                  <a:lnTo>
                    <a:pt x="70993" y="549910"/>
                  </a:lnTo>
                  <a:lnTo>
                    <a:pt x="46482" y="513588"/>
                  </a:lnTo>
                  <a:lnTo>
                    <a:pt x="26797" y="474217"/>
                  </a:lnTo>
                  <a:lnTo>
                    <a:pt x="12192" y="432053"/>
                  </a:lnTo>
                  <a:lnTo>
                    <a:pt x="3048" y="387603"/>
                  </a:lnTo>
                  <a:lnTo>
                    <a:pt x="0" y="341249"/>
                  </a:lnTo>
                  <a:close/>
                </a:path>
              </a:pathLst>
            </a:custGeom>
            <a:ln w="152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43655" y="2900172"/>
              <a:ext cx="216535" cy="2583180"/>
            </a:xfrm>
            <a:custGeom>
              <a:avLst/>
              <a:gdLst/>
              <a:ahLst/>
              <a:cxnLst/>
              <a:rect l="l" t="t" r="r" b="b"/>
              <a:pathLst>
                <a:path w="216535" h="2583179">
                  <a:moveTo>
                    <a:pt x="216154" y="0"/>
                  </a:moveTo>
                  <a:lnTo>
                    <a:pt x="0" y="0"/>
                  </a:lnTo>
                  <a:lnTo>
                    <a:pt x="0" y="2475356"/>
                  </a:lnTo>
                  <a:lnTo>
                    <a:pt x="8509" y="2517266"/>
                  </a:lnTo>
                  <a:lnTo>
                    <a:pt x="31623" y="2551556"/>
                  </a:lnTo>
                  <a:lnTo>
                    <a:pt x="66040" y="2574671"/>
                  </a:lnTo>
                  <a:lnTo>
                    <a:pt x="108077" y="2583179"/>
                  </a:lnTo>
                  <a:lnTo>
                    <a:pt x="150114" y="2574671"/>
                  </a:lnTo>
                  <a:lnTo>
                    <a:pt x="184531" y="2551556"/>
                  </a:lnTo>
                  <a:lnTo>
                    <a:pt x="207645" y="2517266"/>
                  </a:lnTo>
                  <a:lnTo>
                    <a:pt x="216154" y="2475356"/>
                  </a:lnTo>
                  <a:lnTo>
                    <a:pt x="216154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18331" y="2560320"/>
              <a:ext cx="679450" cy="681355"/>
            </a:xfrm>
            <a:custGeom>
              <a:avLst/>
              <a:gdLst/>
              <a:ahLst/>
              <a:cxnLst/>
              <a:rect l="l" t="t" r="r" b="b"/>
              <a:pathLst>
                <a:path w="679450" h="681355">
                  <a:moveTo>
                    <a:pt x="339597" y="0"/>
                  </a:moveTo>
                  <a:lnTo>
                    <a:pt x="293623" y="3047"/>
                  </a:lnTo>
                  <a:lnTo>
                    <a:pt x="249427" y="12191"/>
                  </a:lnTo>
                  <a:lnTo>
                    <a:pt x="207390" y="26796"/>
                  </a:lnTo>
                  <a:lnTo>
                    <a:pt x="168275" y="46481"/>
                  </a:lnTo>
                  <a:lnTo>
                    <a:pt x="132079" y="70992"/>
                  </a:lnTo>
                  <a:lnTo>
                    <a:pt x="99440" y="99694"/>
                  </a:lnTo>
                  <a:lnTo>
                    <a:pt x="70738" y="132460"/>
                  </a:lnTo>
                  <a:lnTo>
                    <a:pt x="46354" y="168655"/>
                  </a:lnTo>
                  <a:lnTo>
                    <a:pt x="26669" y="208025"/>
                  </a:lnTo>
                  <a:lnTo>
                    <a:pt x="12191" y="250062"/>
                  </a:lnTo>
                  <a:lnTo>
                    <a:pt x="3047" y="294385"/>
                  </a:lnTo>
                  <a:lnTo>
                    <a:pt x="0" y="340487"/>
                  </a:lnTo>
                  <a:lnTo>
                    <a:pt x="3047" y="386714"/>
                  </a:lnTo>
                  <a:lnTo>
                    <a:pt x="12191" y="431038"/>
                  </a:lnTo>
                  <a:lnTo>
                    <a:pt x="26669" y="473075"/>
                  </a:lnTo>
                  <a:lnTo>
                    <a:pt x="46354" y="512444"/>
                  </a:lnTo>
                  <a:lnTo>
                    <a:pt x="70738" y="548639"/>
                  </a:lnTo>
                  <a:lnTo>
                    <a:pt x="99440" y="581405"/>
                  </a:lnTo>
                  <a:lnTo>
                    <a:pt x="132079" y="610107"/>
                  </a:lnTo>
                  <a:lnTo>
                    <a:pt x="168275" y="634618"/>
                  </a:lnTo>
                  <a:lnTo>
                    <a:pt x="207390" y="654303"/>
                  </a:lnTo>
                  <a:lnTo>
                    <a:pt x="249427" y="668908"/>
                  </a:lnTo>
                  <a:lnTo>
                    <a:pt x="293623" y="678052"/>
                  </a:lnTo>
                  <a:lnTo>
                    <a:pt x="339597" y="681101"/>
                  </a:lnTo>
                  <a:lnTo>
                    <a:pt x="385698" y="678052"/>
                  </a:lnTo>
                  <a:lnTo>
                    <a:pt x="429894" y="668908"/>
                  </a:lnTo>
                  <a:lnTo>
                    <a:pt x="471931" y="654303"/>
                  </a:lnTo>
                  <a:lnTo>
                    <a:pt x="511047" y="634618"/>
                  </a:lnTo>
                  <a:lnTo>
                    <a:pt x="547242" y="610107"/>
                  </a:lnTo>
                  <a:lnTo>
                    <a:pt x="579881" y="581405"/>
                  </a:lnTo>
                  <a:lnTo>
                    <a:pt x="608583" y="548639"/>
                  </a:lnTo>
                  <a:lnTo>
                    <a:pt x="632967" y="512444"/>
                  </a:lnTo>
                  <a:lnTo>
                    <a:pt x="652652" y="473075"/>
                  </a:lnTo>
                  <a:lnTo>
                    <a:pt x="667130" y="431038"/>
                  </a:lnTo>
                  <a:lnTo>
                    <a:pt x="676275" y="386714"/>
                  </a:lnTo>
                  <a:lnTo>
                    <a:pt x="679322" y="340487"/>
                  </a:lnTo>
                  <a:lnTo>
                    <a:pt x="676275" y="294385"/>
                  </a:lnTo>
                  <a:lnTo>
                    <a:pt x="667130" y="250062"/>
                  </a:lnTo>
                  <a:lnTo>
                    <a:pt x="652652" y="208025"/>
                  </a:lnTo>
                  <a:lnTo>
                    <a:pt x="632967" y="168655"/>
                  </a:lnTo>
                  <a:lnTo>
                    <a:pt x="608583" y="132460"/>
                  </a:lnTo>
                  <a:lnTo>
                    <a:pt x="579881" y="99694"/>
                  </a:lnTo>
                  <a:lnTo>
                    <a:pt x="547242" y="70992"/>
                  </a:lnTo>
                  <a:lnTo>
                    <a:pt x="511047" y="46481"/>
                  </a:lnTo>
                  <a:lnTo>
                    <a:pt x="471931" y="26796"/>
                  </a:lnTo>
                  <a:lnTo>
                    <a:pt x="429894" y="12191"/>
                  </a:lnTo>
                  <a:lnTo>
                    <a:pt x="385698" y="3047"/>
                  </a:lnTo>
                  <a:lnTo>
                    <a:pt x="339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418331" y="2560320"/>
              <a:ext cx="679450" cy="681355"/>
            </a:xfrm>
            <a:custGeom>
              <a:avLst/>
              <a:gdLst/>
              <a:ahLst/>
              <a:cxnLst/>
              <a:rect l="l" t="t" r="r" b="b"/>
              <a:pathLst>
                <a:path w="679450" h="681355">
                  <a:moveTo>
                    <a:pt x="0" y="340487"/>
                  </a:moveTo>
                  <a:lnTo>
                    <a:pt x="3047" y="294385"/>
                  </a:lnTo>
                  <a:lnTo>
                    <a:pt x="12191" y="250062"/>
                  </a:lnTo>
                  <a:lnTo>
                    <a:pt x="26669" y="208025"/>
                  </a:lnTo>
                  <a:lnTo>
                    <a:pt x="46354" y="168655"/>
                  </a:lnTo>
                  <a:lnTo>
                    <a:pt x="70738" y="132460"/>
                  </a:lnTo>
                  <a:lnTo>
                    <a:pt x="99440" y="99694"/>
                  </a:lnTo>
                  <a:lnTo>
                    <a:pt x="132079" y="70992"/>
                  </a:lnTo>
                  <a:lnTo>
                    <a:pt x="168275" y="46481"/>
                  </a:lnTo>
                  <a:lnTo>
                    <a:pt x="207390" y="26796"/>
                  </a:lnTo>
                  <a:lnTo>
                    <a:pt x="249427" y="12191"/>
                  </a:lnTo>
                  <a:lnTo>
                    <a:pt x="293623" y="3047"/>
                  </a:lnTo>
                  <a:lnTo>
                    <a:pt x="339597" y="0"/>
                  </a:lnTo>
                  <a:lnTo>
                    <a:pt x="385698" y="3047"/>
                  </a:lnTo>
                  <a:lnTo>
                    <a:pt x="429894" y="12191"/>
                  </a:lnTo>
                  <a:lnTo>
                    <a:pt x="471931" y="26796"/>
                  </a:lnTo>
                  <a:lnTo>
                    <a:pt x="511047" y="46481"/>
                  </a:lnTo>
                  <a:lnTo>
                    <a:pt x="547242" y="70992"/>
                  </a:lnTo>
                  <a:lnTo>
                    <a:pt x="579881" y="99694"/>
                  </a:lnTo>
                  <a:lnTo>
                    <a:pt x="608583" y="132460"/>
                  </a:lnTo>
                  <a:lnTo>
                    <a:pt x="632967" y="168655"/>
                  </a:lnTo>
                  <a:lnTo>
                    <a:pt x="652652" y="208025"/>
                  </a:lnTo>
                  <a:lnTo>
                    <a:pt x="667130" y="250062"/>
                  </a:lnTo>
                  <a:lnTo>
                    <a:pt x="676275" y="294385"/>
                  </a:lnTo>
                  <a:lnTo>
                    <a:pt x="679322" y="340487"/>
                  </a:lnTo>
                  <a:lnTo>
                    <a:pt x="676275" y="386714"/>
                  </a:lnTo>
                  <a:lnTo>
                    <a:pt x="667130" y="431038"/>
                  </a:lnTo>
                  <a:lnTo>
                    <a:pt x="652652" y="473075"/>
                  </a:lnTo>
                  <a:lnTo>
                    <a:pt x="632967" y="512444"/>
                  </a:lnTo>
                  <a:lnTo>
                    <a:pt x="608583" y="548639"/>
                  </a:lnTo>
                  <a:lnTo>
                    <a:pt x="579881" y="581405"/>
                  </a:lnTo>
                  <a:lnTo>
                    <a:pt x="547242" y="610107"/>
                  </a:lnTo>
                  <a:lnTo>
                    <a:pt x="511047" y="634618"/>
                  </a:lnTo>
                  <a:lnTo>
                    <a:pt x="471931" y="654303"/>
                  </a:lnTo>
                  <a:lnTo>
                    <a:pt x="429894" y="668908"/>
                  </a:lnTo>
                  <a:lnTo>
                    <a:pt x="385698" y="678052"/>
                  </a:lnTo>
                  <a:lnTo>
                    <a:pt x="339597" y="681101"/>
                  </a:lnTo>
                  <a:lnTo>
                    <a:pt x="293623" y="678052"/>
                  </a:lnTo>
                  <a:lnTo>
                    <a:pt x="249427" y="668908"/>
                  </a:lnTo>
                  <a:lnTo>
                    <a:pt x="207390" y="654303"/>
                  </a:lnTo>
                  <a:lnTo>
                    <a:pt x="168275" y="634618"/>
                  </a:lnTo>
                  <a:lnTo>
                    <a:pt x="132079" y="610107"/>
                  </a:lnTo>
                  <a:lnTo>
                    <a:pt x="99440" y="581405"/>
                  </a:lnTo>
                  <a:lnTo>
                    <a:pt x="70738" y="548639"/>
                  </a:lnTo>
                  <a:lnTo>
                    <a:pt x="46354" y="512444"/>
                  </a:lnTo>
                  <a:lnTo>
                    <a:pt x="26669" y="473075"/>
                  </a:lnTo>
                  <a:lnTo>
                    <a:pt x="12191" y="431038"/>
                  </a:lnTo>
                  <a:lnTo>
                    <a:pt x="3047" y="386714"/>
                  </a:lnTo>
                  <a:lnTo>
                    <a:pt x="0" y="340487"/>
                  </a:lnTo>
                  <a:close/>
                </a:path>
              </a:pathLst>
            </a:custGeom>
            <a:ln w="152400">
              <a:solidFill>
                <a:srgbClr val="5B9B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58540" y="4014215"/>
              <a:ext cx="216535" cy="1468755"/>
            </a:xfrm>
            <a:custGeom>
              <a:avLst/>
              <a:gdLst/>
              <a:ahLst/>
              <a:cxnLst/>
              <a:rect l="l" t="t" r="r" b="b"/>
              <a:pathLst>
                <a:path w="216535" h="1468754">
                  <a:moveTo>
                    <a:pt x="216154" y="0"/>
                  </a:moveTo>
                  <a:lnTo>
                    <a:pt x="0" y="0"/>
                  </a:lnTo>
                  <a:lnTo>
                    <a:pt x="0" y="1360931"/>
                  </a:lnTo>
                  <a:lnTo>
                    <a:pt x="8509" y="1402841"/>
                  </a:lnTo>
                  <a:lnTo>
                    <a:pt x="31623" y="1437131"/>
                  </a:lnTo>
                  <a:lnTo>
                    <a:pt x="66039" y="1460245"/>
                  </a:lnTo>
                  <a:lnTo>
                    <a:pt x="108076" y="1468754"/>
                  </a:lnTo>
                  <a:lnTo>
                    <a:pt x="150113" y="1460245"/>
                  </a:lnTo>
                  <a:lnTo>
                    <a:pt x="184531" y="1437131"/>
                  </a:lnTo>
                  <a:lnTo>
                    <a:pt x="207645" y="1402841"/>
                  </a:lnTo>
                  <a:lnTo>
                    <a:pt x="216154" y="1360931"/>
                  </a:lnTo>
                  <a:lnTo>
                    <a:pt x="216154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36264" y="3674364"/>
              <a:ext cx="681355" cy="682625"/>
            </a:xfrm>
            <a:custGeom>
              <a:avLst/>
              <a:gdLst/>
              <a:ahLst/>
              <a:cxnLst/>
              <a:rect l="l" t="t" r="r" b="b"/>
              <a:pathLst>
                <a:path w="681354" h="682625">
                  <a:moveTo>
                    <a:pt x="340613" y="0"/>
                  </a:moveTo>
                  <a:lnTo>
                    <a:pt x="294386" y="3175"/>
                  </a:lnTo>
                  <a:lnTo>
                    <a:pt x="250062" y="12192"/>
                  </a:lnTo>
                  <a:lnTo>
                    <a:pt x="208025" y="26797"/>
                  </a:lnTo>
                  <a:lnTo>
                    <a:pt x="168656" y="46609"/>
                  </a:lnTo>
                  <a:lnTo>
                    <a:pt x="132461" y="71119"/>
                  </a:lnTo>
                  <a:lnTo>
                    <a:pt x="99695" y="99949"/>
                  </a:lnTo>
                  <a:lnTo>
                    <a:pt x="70993" y="132715"/>
                  </a:lnTo>
                  <a:lnTo>
                    <a:pt x="46482" y="169037"/>
                  </a:lnTo>
                  <a:lnTo>
                    <a:pt x="26797" y="208406"/>
                  </a:lnTo>
                  <a:lnTo>
                    <a:pt x="12191" y="250571"/>
                  </a:lnTo>
                  <a:lnTo>
                    <a:pt x="3048" y="295021"/>
                  </a:lnTo>
                  <a:lnTo>
                    <a:pt x="0" y="341249"/>
                  </a:lnTo>
                  <a:lnTo>
                    <a:pt x="3048" y="387604"/>
                  </a:lnTo>
                  <a:lnTo>
                    <a:pt x="12191" y="432054"/>
                  </a:lnTo>
                  <a:lnTo>
                    <a:pt x="26797" y="474218"/>
                  </a:lnTo>
                  <a:lnTo>
                    <a:pt x="46482" y="513588"/>
                  </a:lnTo>
                  <a:lnTo>
                    <a:pt x="70993" y="549910"/>
                  </a:lnTo>
                  <a:lnTo>
                    <a:pt x="99695" y="582676"/>
                  </a:lnTo>
                  <a:lnTo>
                    <a:pt x="132461" y="611505"/>
                  </a:lnTo>
                  <a:lnTo>
                    <a:pt x="168656" y="636016"/>
                  </a:lnTo>
                  <a:lnTo>
                    <a:pt x="208025" y="655828"/>
                  </a:lnTo>
                  <a:lnTo>
                    <a:pt x="250062" y="670433"/>
                  </a:lnTo>
                  <a:lnTo>
                    <a:pt x="294386" y="679450"/>
                  </a:lnTo>
                  <a:lnTo>
                    <a:pt x="340613" y="682625"/>
                  </a:lnTo>
                  <a:lnTo>
                    <a:pt x="386714" y="679450"/>
                  </a:lnTo>
                  <a:lnTo>
                    <a:pt x="431038" y="670433"/>
                  </a:lnTo>
                  <a:lnTo>
                    <a:pt x="473075" y="655828"/>
                  </a:lnTo>
                  <a:lnTo>
                    <a:pt x="512445" y="636016"/>
                  </a:lnTo>
                  <a:lnTo>
                    <a:pt x="548639" y="611505"/>
                  </a:lnTo>
                  <a:lnTo>
                    <a:pt x="581406" y="582676"/>
                  </a:lnTo>
                  <a:lnTo>
                    <a:pt x="610108" y="549910"/>
                  </a:lnTo>
                  <a:lnTo>
                    <a:pt x="634619" y="513588"/>
                  </a:lnTo>
                  <a:lnTo>
                    <a:pt x="654303" y="474218"/>
                  </a:lnTo>
                  <a:lnTo>
                    <a:pt x="668909" y="432054"/>
                  </a:lnTo>
                  <a:lnTo>
                    <a:pt x="678052" y="387604"/>
                  </a:lnTo>
                  <a:lnTo>
                    <a:pt x="681101" y="341249"/>
                  </a:lnTo>
                  <a:lnTo>
                    <a:pt x="678052" y="295021"/>
                  </a:lnTo>
                  <a:lnTo>
                    <a:pt x="668909" y="250571"/>
                  </a:lnTo>
                  <a:lnTo>
                    <a:pt x="654303" y="208406"/>
                  </a:lnTo>
                  <a:lnTo>
                    <a:pt x="634619" y="169037"/>
                  </a:lnTo>
                  <a:lnTo>
                    <a:pt x="610108" y="132715"/>
                  </a:lnTo>
                  <a:lnTo>
                    <a:pt x="581406" y="99949"/>
                  </a:lnTo>
                  <a:lnTo>
                    <a:pt x="548639" y="71119"/>
                  </a:lnTo>
                  <a:lnTo>
                    <a:pt x="512445" y="46609"/>
                  </a:lnTo>
                  <a:lnTo>
                    <a:pt x="473075" y="26797"/>
                  </a:lnTo>
                  <a:lnTo>
                    <a:pt x="431038" y="12192"/>
                  </a:lnTo>
                  <a:lnTo>
                    <a:pt x="386714" y="3175"/>
                  </a:lnTo>
                  <a:lnTo>
                    <a:pt x="34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36264" y="3674364"/>
              <a:ext cx="681355" cy="682625"/>
            </a:xfrm>
            <a:custGeom>
              <a:avLst/>
              <a:gdLst/>
              <a:ahLst/>
              <a:cxnLst/>
              <a:rect l="l" t="t" r="r" b="b"/>
              <a:pathLst>
                <a:path w="681354" h="682625">
                  <a:moveTo>
                    <a:pt x="0" y="341249"/>
                  </a:moveTo>
                  <a:lnTo>
                    <a:pt x="3048" y="295021"/>
                  </a:lnTo>
                  <a:lnTo>
                    <a:pt x="12191" y="250571"/>
                  </a:lnTo>
                  <a:lnTo>
                    <a:pt x="26797" y="208406"/>
                  </a:lnTo>
                  <a:lnTo>
                    <a:pt x="46482" y="169037"/>
                  </a:lnTo>
                  <a:lnTo>
                    <a:pt x="70993" y="132715"/>
                  </a:lnTo>
                  <a:lnTo>
                    <a:pt x="99695" y="99949"/>
                  </a:lnTo>
                  <a:lnTo>
                    <a:pt x="132461" y="71119"/>
                  </a:lnTo>
                  <a:lnTo>
                    <a:pt x="168656" y="46609"/>
                  </a:lnTo>
                  <a:lnTo>
                    <a:pt x="208025" y="26797"/>
                  </a:lnTo>
                  <a:lnTo>
                    <a:pt x="250062" y="12192"/>
                  </a:lnTo>
                  <a:lnTo>
                    <a:pt x="294386" y="3175"/>
                  </a:lnTo>
                  <a:lnTo>
                    <a:pt x="340613" y="0"/>
                  </a:lnTo>
                  <a:lnTo>
                    <a:pt x="386714" y="3175"/>
                  </a:lnTo>
                  <a:lnTo>
                    <a:pt x="431038" y="12192"/>
                  </a:lnTo>
                  <a:lnTo>
                    <a:pt x="473075" y="26797"/>
                  </a:lnTo>
                  <a:lnTo>
                    <a:pt x="512445" y="46609"/>
                  </a:lnTo>
                  <a:lnTo>
                    <a:pt x="548639" y="71119"/>
                  </a:lnTo>
                  <a:lnTo>
                    <a:pt x="581406" y="99949"/>
                  </a:lnTo>
                  <a:lnTo>
                    <a:pt x="610108" y="132715"/>
                  </a:lnTo>
                  <a:lnTo>
                    <a:pt x="634619" y="169037"/>
                  </a:lnTo>
                  <a:lnTo>
                    <a:pt x="654303" y="208406"/>
                  </a:lnTo>
                  <a:lnTo>
                    <a:pt x="668909" y="250571"/>
                  </a:lnTo>
                  <a:lnTo>
                    <a:pt x="678052" y="295021"/>
                  </a:lnTo>
                  <a:lnTo>
                    <a:pt x="681101" y="341249"/>
                  </a:lnTo>
                  <a:lnTo>
                    <a:pt x="678052" y="387604"/>
                  </a:lnTo>
                  <a:lnTo>
                    <a:pt x="668909" y="432054"/>
                  </a:lnTo>
                  <a:lnTo>
                    <a:pt x="654303" y="474218"/>
                  </a:lnTo>
                  <a:lnTo>
                    <a:pt x="634619" y="513588"/>
                  </a:lnTo>
                  <a:lnTo>
                    <a:pt x="610108" y="549910"/>
                  </a:lnTo>
                  <a:lnTo>
                    <a:pt x="581406" y="582676"/>
                  </a:lnTo>
                  <a:lnTo>
                    <a:pt x="548639" y="611505"/>
                  </a:lnTo>
                  <a:lnTo>
                    <a:pt x="512445" y="636016"/>
                  </a:lnTo>
                  <a:lnTo>
                    <a:pt x="473075" y="655828"/>
                  </a:lnTo>
                  <a:lnTo>
                    <a:pt x="431038" y="670433"/>
                  </a:lnTo>
                  <a:lnTo>
                    <a:pt x="386714" y="679450"/>
                  </a:lnTo>
                  <a:lnTo>
                    <a:pt x="340613" y="682625"/>
                  </a:lnTo>
                  <a:lnTo>
                    <a:pt x="294386" y="679450"/>
                  </a:lnTo>
                  <a:lnTo>
                    <a:pt x="250062" y="670433"/>
                  </a:lnTo>
                  <a:lnTo>
                    <a:pt x="208025" y="655828"/>
                  </a:lnTo>
                  <a:lnTo>
                    <a:pt x="168656" y="636016"/>
                  </a:lnTo>
                  <a:lnTo>
                    <a:pt x="132461" y="611505"/>
                  </a:lnTo>
                  <a:lnTo>
                    <a:pt x="99695" y="582676"/>
                  </a:lnTo>
                  <a:lnTo>
                    <a:pt x="70993" y="549910"/>
                  </a:lnTo>
                  <a:lnTo>
                    <a:pt x="46482" y="513588"/>
                  </a:lnTo>
                  <a:lnTo>
                    <a:pt x="26797" y="474218"/>
                  </a:lnTo>
                  <a:lnTo>
                    <a:pt x="12191" y="432054"/>
                  </a:lnTo>
                  <a:lnTo>
                    <a:pt x="3048" y="387604"/>
                  </a:lnTo>
                  <a:lnTo>
                    <a:pt x="0" y="341249"/>
                  </a:lnTo>
                  <a:close/>
                </a:path>
              </a:pathLst>
            </a:custGeom>
            <a:ln w="15240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4292" y="2843783"/>
              <a:ext cx="323342" cy="21767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99688" y="2784347"/>
              <a:ext cx="257175" cy="179070"/>
            </a:xfrm>
            <a:custGeom>
              <a:avLst/>
              <a:gdLst/>
              <a:ahLst/>
              <a:cxnLst/>
              <a:rect l="l" t="t" r="r" b="b"/>
              <a:pathLst>
                <a:path w="257175" h="179069">
                  <a:moveTo>
                    <a:pt x="257175" y="34544"/>
                  </a:moveTo>
                  <a:lnTo>
                    <a:pt x="254381" y="21082"/>
                  </a:lnTo>
                  <a:lnTo>
                    <a:pt x="247015" y="10160"/>
                  </a:lnTo>
                  <a:lnTo>
                    <a:pt x="235966" y="2667"/>
                  </a:lnTo>
                  <a:lnTo>
                    <a:pt x="222377" y="0"/>
                  </a:lnTo>
                  <a:lnTo>
                    <a:pt x="212471" y="0"/>
                  </a:lnTo>
                  <a:lnTo>
                    <a:pt x="212471" y="88900"/>
                  </a:lnTo>
                  <a:lnTo>
                    <a:pt x="210947" y="96647"/>
                  </a:lnTo>
                  <a:lnTo>
                    <a:pt x="206629" y="102870"/>
                  </a:lnTo>
                  <a:lnTo>
                    <a:pt x="200279" y="107188"/>
                  </a:lnTo>
                  <a:lnTo>
                    <a:pt x="192532" y="108712"/>
                  </a:lnTo>
                  <a:lnTo>
                    <a:pt x="184785" y="107188"/>
                  </a:lnTo>
                  <a:lnTo>
                    <a:pt x="178435" y="102870"/>
                  </a:lnTo>
                  <a:lnTo>
                    <a:pt x="174244" y="96647"/>
                  </a:lnTo>
                  <a:lnTo>
                    <a:pt x="172593" y="88900"/>
                  </a:lnTo>
                  <a:lnTo>
                    <a:pt x="174244" y="81153"/>
                  </a:lnTo>
                  <a:lnTo>
                    <a:pt x="178435" y="74803"/>
                  </a:lnTo>
                  <a:lnTo>
                    <a:pt x="184785" y="70612"/>
                  </a:lnTo>
                  <a:lnTo>
                    <a:pt x="192532" y="69088"/>
                  </a:lnTo>
                  <a:lnTo>
                    <a:pt x="200279" y="70612"/>
                  </a:lnTo>
                  <a:lnTo>
                    <a:pt x="206629" y="74803"/>
                  </a:lnTo>
                  <a:lnTo>
                    <a:pt x="210947" y="81153"/>
                  </a:lnTo>
                  <a:lnTo>
                    <a:pt x="212471" y="88900"/>
                  </a:lnTo>
                  <a:lnTo>
                    <a:pt x="212471" y="0"/>
                  </a:lnTo>
                  <a:lnTo>
                    <a:pt x="148463" y="0"/>
                  </a:lnTo>
                  <a:lnTo>
                    <a:pt x="148463" y="88900"/>
                  </a:lnTo>
                  <a:lnTo>
                    <a:pt x="146939" y="96647"/>
                  </a:lnTo>
                  <a:lnTo>
                    <a:pt x="142621" y="102870"/>
                  </a:lnTo>
                  <a:lnTo>
                    <a:pt x="136398" y="107188"/>
                  </a:lnTo>
                  <a:lnTo>
                    <a:pt x="128524" y="108712"/>
                  </a:lnTo>
                  <a:lnTo>
                    <a:pt x="120777" y="107188"/>
                  </a:lnTo>
                  <a:lnTo>
                    <a:pt x="114427" y="102870"/>
                  </a:lnTo>
                  <a:lnTo>
                    <a:pt x="110236" y="96647"/>
                  </a:lnTo>
                  <a:lnTo>
                    <a:pt x="108585" y="88900"/>
                  </a:lnTo>
                  <a:lnTo>
                    <a:pt x="110236" y="81153"/>
                  </a:lnTo>
                  <a:lnTo>
                    <a:pt x="114427" y="74803"/>
                  </a:lnTo>
                  <a:lnTo>
                    <a:pt x="120777" y="70612"/>
                  </a:lnTo>
                  <a:lnTo>
                    <a:pt x="128524" y="69088"/>
                  </a:lnTo>
                  <a:lnTo>
                    <a:pt x="136398" y="70612"/>
                  </a:lnTo>
                  <a:lnTo>
                    <a:pt x="142621" y="74803"/>
                  </a:lnTo>
                  <a:lnTo>
                    <a:pt x="146939" y="81153"/>
                  </a:lnTo>
                  <a:lnTo>
                    <a:pt x="148463" y="88900"/>
                  </a:lnTo>
                  <a:lnTo>
                    <a:pt x="148463" y="0"/>
                  </a:lnTo>
                  <a:lnTo>
                    <a:pt x="84582" y="0"/>
                  </a:lnTo>
                  <a:lnTo>
                    <a:pt x="84582" y="88900"/>
                  </a:lnTo>
                  <a:lnTo>
                    <a:pt x="82931" y="96647"/>
                  </a:lnTo>
                  <a:lnTo>
                    <a:pt x="78740" y="102870"/>
                  </a:lnTo>
                  <a:lnTo>
                    <a:pt x="72390" y="107188"/>
                  </a:lnTo>
                  <a:lnTo>
                    <a:pt x="64643" y="108712"/>
                  </a:lnTo>
                  <a:lnTo>
                    <a:pt x="56896" y="107188"/>
                  </a:lnTo>
                  <a:lnTo>
                    <a:pt x="50546" y="102870"/>
                  </a:lnTo>
                  <a:lnTo>
                    <a:pt x="46228" y="96647"/>
                  </a:lnTo>
                  <a:lnTo>
                    <a:pt x="44704" y="88900"/>
                  </a:lnTo>
                  <a:lnTo>
                    <a:pt x="46228" y="81153"/>
                  </a:lnTo>
                  <a:lnTo>
                    <a:pt x="50546" y="74803"/>
                  </a:lnTo>
                  <a:lnTo>
                    <a:pt x="56896" y="70612"/>
                  </a:lnTo>
                  <a:lnTo>
                    <a:pt x="64643" y="69088"/>
                  </a:lnTo>
                  <a:lnTo>
                    <a:pt x="72390" y="70612"/>
                  </a:lnTo>
                  <a:lnTo>
                    <a:pt x="78740" y="74803"/>
                  </a:lnTo>
                  <a:lnTo>
                    <a:pt x="82931" y="81153"/>
                  </a:lnTo>
                  <a:lnTo>
                    <a:pt x="84582" y="88900"/>
                  </a:lnTo>
                  <a:lnTo>
                    <a:pt x="84582" y="0"/>
                  </a:lnTo>
                  <a:lnTo>
                    <a:pt x="34798" y="0"/>
                  </a:lnTo>
                  <a:lnTo>
                    <a:pt x="21209" y="2667"/>
                  </a:lnTo>
                  <a:lnTo>
                    <a:pt x="10160" y="10160"/>
                  </a:lnTo>
                  <a:lnTo>
                    <a:pt x="2794" y="21082"/>
                  </a:lnTo>
                  <a:lnTo>
                    <a:pt x="0" y="34544"/>
                  </a:lnTo>
                  <a:lnTo>
                    <a:pt x="0" y="144272"/>
                  </a:lnTo>
                  <a:lnTo>
                    <a:pt x="2794" y="157734"/>
                  </a:lnTo>
                  <a:lnTo>
                    <a:pt x="10160" y="168783"/>
                  </a:lnTo>
                  <a:lnTo>
                    <a:pt x="21209" y="176149"/>
                  </a:lnTo>
                  <a:lnTo>
                    <a:pt x="34798" y="178816"/>
                  </a:lnTo>
                  <a:lnTo>
                    <a:pt x="222377" y="178816"/>
                  </a:lnTo>
                  <a:lnTo>
                    <a:pt x="235966" y="176149"/>
                  </a:lnTo>
                  <a:lnTo>
                    <a:pt x="247015" y="168783"/>
                  </a:lnTo>
                  <a:lnTo>
                    <a:pt x="254381" y="157734"/>
                  </a:lnTo>
                  <a:lnTo>
                    <a:pt x="257175" y="144272"/>
                  </a:lnTo>
                  <a:lnTo>
                    <a:pt x="257175" y="108712"/>
                  </a:lnTo>
                  <a:lnTo>
                    <a:pt x="257175" y="69088"/>
                  </a:lnTo>
                  <a:lnTo>
                    <a:pt x="257175" y="34544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599943" y="3311652"/>
              <a:ext cx="207010" cy="300355"/>
            </a:xfrm>
            <a:custGeom>
              <a:avLst/>
              <a:gdLst/>
              <a:ahLst/>
              <a:cxnLst/>
              <a:rect l="l" t="t" r="r" b="b"/>
              <a:pathLst>
                <a:path w="207010" h="300354">
                  <a:moveTo>
                    <a:pt x="199262" y="0"/>
                  </a:moveTo>
                  <a:lnTo>
                    <a:pt x="8128" y="381"/>
                  </a:lnTo>
                  <a:lnTo>
                    <a:pt x="507" y="8000"/>
                  </a:lnTo>
                  <a:lnTo>
                    <a:pt x="507" y="26288"/>
                  </a:lnTo>
                  <a:lnTo>
                    <a:pt x="7238" y="33527"/>
                  </a:lnTo>
                  <a:lnTo>
                    <a:pt x="16001" y="34162"/>
                  </a:lnTo>
                  <a:lnTo>
                    <a:pt x="14478" y="55118"/>
                  </a:lnTo>
                  <a:lnTo>
                    <a:pt x="18161" y="75946"/>
                  </a:lnTo>
                  <a:lnTo>
                    <a:pt x="27050" y="95503"/>
                  </a:lnTo>
                  <a:lnTo>
                    <a:pt x="41020" y="112775"/>
                  </a:lnTo>
                  <a:lnTo>
                    <a:pt x="81025" y="151130"/>
                  </a:lnTo>
                  <a:lnTo>
                    <a:pt x="42163" y="192150"/>
                  </a:lnTo>
                  <a:lnTo>
                    <a:pt x="29844" y="208661"/>
                  </a:lnTo>
                  <a:lnTo>
                    <a:pt x="21970" y="226949"/>
                  </a:lnTo>
                  <a:lnTo>
                    <a:pt x="18542" y="246252"/>
                  </a:lnTo>
                  <a:lnTo>
                    <a:pt x="19685" y="265684"/>
                  </a:lnTo>
                  <a:lnTo>
                    <a:pt x="7747" y="265684"/>
                  </a:lnTo>
                  <a:lnTo>
                    <a:pt x="0" y="273431"/>
                  </a:lnTo>
                  <a:lnTo>
                    <a:pt x="0" y="292226"/>
                  </a:lnTo>
                  <a:lnTo>
                    <a:pt x="7619" y="299847"/>
                  </a:lnTo>
                  <a:lnTo>
                    <a:pt x="198755" y="299466"/>
                  </a:lnTo>
                  <a:lnTo>
                    <a:pt x="206375" y="291846"/>
                  </a:lnTo>
                  <a:lnTo>
                    <a:pt x="206375" y="273685"/>
                  </a:lnTo>
                  <a:lnTo>
                    <a:pt x="199898" y="266573"/>
                  </a:lnTo>
                  <a:lnTo>
                    <a:pt x="191388" y="265811"/>
                  </a:lnTo>
                  <a:lnTo>
                    <a:pt x="191516" y="265684"/>
                  </a:lnTo>
                  <a:lnTo>
                    <a:pt x="39369" y="265684"/>
                  </a:lnTo>
                  <a:lnTo>
                    <a:pt x="37718" y="249682"/>
                  </a:lnTo>
                  <a:lnTo>
                    <a:pt x="40005" y="233807"/>
                  </a:lnTo>
                  <a:lnTo>
                    <a:pt x="46228" y="218694"/>
                  </a:lnTo>
                  <a:lnTo>
                    <a:pt x="56387" y="205105"/>
                  </a:lnTo>
                  <a:lnTo>
                    <a:pt x="96900" y="162813"/>
                  </a:lnTo>
                  <a:lnTo>
                    <a:pt x="96393" y="139192"/>
                  </a:lnTo>
                  <a:lnTo>
                    <a:pt x="54356" y="98806"/>
                  </a:lnTo>
                  <a:lnTo>
                    <a:pt x="43053" y="84709"/>
                  </a:lnTo>
                  <a:lnTo>
                    <a:pt x="36068" y="68580"/>
                  </a:lnTo>
                  <a:lnTo>
                    <a:pt x="33528" y="51562"/>
                  </a:lnTo>
                  <a:lnTo>
                    <a:pt x="35432" y="34417"/>
                  </a:lnTo>
                  <a:lnTo>
                    <a:pt x="199262" y="34162"/>
                  </a:lnTo>
                  <a:lnTo>
                    <a:pt x="206882" y="26415"/>
                  </a:lnTo>
                  <a:lnTo>
                    <a:pt x="206882" y="7620"/>
                  </a:lnTo>
                  <a:lnTo>
                    <a:pt x="199262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9314" y="3345815"/>
              <a:ext cx="152146" cy="23152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81300" y="2202179"/>
              <a:ext cx="292735" cy="290830"/>
            </a:xfrm>
            <a:custGeom>
              <a:avLst/>
              <a:gdLst/>
              <a:ahLst/>
              <a:cxnLst/>
              <a:rect l="l" t="t" r="r" b="b"/>
              <a:pathLst>
                <a:path w="292735" h="290830">
                  <a:moveTo>
                    <a:pt x="292354" y="84582"/>
                  </a:moveTo>
                  <a:lnTo>
                    <a:pt x="288544" y="77597"/>
                  </a:lnTo>
                  <a:lnTo>
                    <a:pt x="282702" y="75819"/>
                  </a:lnTo>
                  <a:lnTo>
                    <a:pt x="277114" y="75819"/>
                  </a:lnTo>
                  <a:lnTo>
                    <a:pt x="277114" y="74676"/>
                  </a:lnTo>
                  <a:lnTo>
                    <a:pt x="65786" y="74676"/>
                  </a:lnTo>
                  <a:lnTo>
                    <a:pt x="45720" y="0"/>
                  </a:lnTo>
                  <a:lnTo>
                    <a:pt x="40513" y="1397"/>
                  </a:lnTo>
                  <a:lnTo>
                    <a:pt x="0" y="1397"/>
                  </a:lnTo>
                  <a:lnTo>
                    <a:pt x="0" y="27178"/>
                  </a:lnTo>
                  <a:lnTo>
                    <a:pt x="26289" y="27178"/>
                  </a:lnTo>
                  <a:lnTo>
                    <a:pt x="84963" y="245110"/>
                  </a:lnTo>
                  <a:lnTo>
                    <a:pt x="76708" y="248158"/>
                  </a:lnTo>
                  <a:lnTo>
                    <a:pt x="71628" y="256159"/>
                  </a:lnTo>
                  <a:lnTo>
                    <a:pt x="71628" y="265430"/>
                  </a:lnTo>
                  <a:lnTo>
                    <a:pt x="73660" y="275209"/>
                  </a:lnTo>
                  <a:lnTo>
                    <a:pt x="79121" y="283210"/>
                  </a:lnTo>
                  <a:lnTo>
                    <a:pt x="87122" y="288544"/>
                  </a:lnTo>
                  <a:lnTo>
                    <a:pt x="97028" y="290576"/>
                  </a:lnTo>
                  <a:lnTo>
                    <a:pt x="106807" y="288544"/>
                  </a:lnTo>
                  <a:lnTo>
                    <a:pt x="114935" y="283210"/>
                  </a:lnTo>
                  <a:lnTo>
                    <a:pt x="120269" y="275209"/>
                  </a:lnTo>
                  <a:lnTo>
                    <a:pt x="122301" y="265430"/>
                  </a:lnTo>
                  <a:lnTo>
                    <a:pt x="122301" y="257429"/>
                  </a:lnTo>
                  <a:lnTo>
                    <a:pt x="118618" y="250317"/>
                  </a:lnTo>
                  <a:lnTo>
                    <a:pt x="112141" y="246507"/>
                  </a:lnTo>
                  <a:lnTo>
                    <a:pt x="111760" y="244856"/>
                  </a:lnTo>
                  <a:lnTo>
                    <a:pt x="226441" y="244856"/>
                  </a:lnTo>
                  <a:lnTo>
                    <a:pt x="217805" y="247523"/>
                  </a:lnTo>
                  <a:lnTo>
                    <a:pt x="212471" y="255905"/>
                  </a:lnTo>
                  <a:lnTo>
                    <a:pt x="212471" y="265430"/>
                  </a:lnTo>
                  <a:lnTo>
                    <a:pt x="214376" y="275209"/>
                  </a:lnTo>
                  <a:lnTo>
                    <a:pt x="219837" y="283210"/>
                  </a:lnTo>
                  <a:lnTo>
                    <a:pt x="227965" y="288544"/>
                  </a:lnTo>
                  <a:lnTo>
                    <a:pt x="237744" y="290576"/>
                  </a:lnTo>
                  <a:lnTo>
                    <a:pt x="247650" y="288544"/>
                  </a:lnTo>
                  <a:lnTo>
                    <a:pt x="255651" y="283210"/>
                  </a:lnTo>
                  <a:lnTo>
                    <a:pt x="261112" y="275209"/>
                  </a:lnTo>
                  <a:lnTo>
                    <a:pt x="263017" y="265430"/>
                  </a:lnTo>
                  <a:lnTo>
                    <a:pt x="263017" y="255905"/>
                  </a:lnTo>
                  <a:lnTo>
                    <a:pt x="257810" y="247523"/>
                  </a:lnTo>
                  <a:lnTo>
                    <a:pt x="249047" y="244856"/>
                  </a:lnTo>
                  <a:lnTo>
                    <a:pt x="251079" y="244856"/>
                  </a:lnTo>
                  <a:lnTo>
                    <a:pt x="251079" y="219075"/>
                  </a:lnTo>
                  <a:lnTo>
                    <a:pt x="104775" y="219075"/>
                  </a:lnTo>
                  <a:lnTo>
                    <a:pt x="98679" y="196723"/>
                  </a:lnTo>
                  <a:lnTo>
                    <a:pt x="244729" y="196723"/>
                  </a:lnTo>
                  <a:lnTo>
                    <a:pt x="245110" y="196850"/>
                  </a:lnTo>
                  <a:lnTo>
                    <a:pt x="245237" y="196723"/>
                  </a:lnTo>
                  <a:lnTo>
                    <a:pt x="251206" y="196723"/>
                  </a:lnTo>
                  <a:lnTo>
                    <a:pt x="251206" y="196088"/>
                  </a:lnTo>
                  <a:lnTo>
                    <a:pt x="255651" y="195961"/>
                  </a:lnTo>
                  <a:lnTo>
                    <a:pt x="259334" y="192786"/>
                  </a:lnTo>
                  <a:lnTo>
                    <a:pt x="265938" y="170942"/>
                  </a:lnTo>
                  <a:lnTo>
                    <a:pt x="91821" y="170942"/>
                  </a:lnTo>
                  <a:lnTo>
                    <a:pt x="72771" y="100457"/>
                  </a:lnTo>
                  <a:lnTo>
                    <a:pt x="287528" y="100457"/>
                  </a:lnTo>
                  <a:lnTo>
                    <a:pt x="292354" y="8458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693" y="2302625"/>
              <a:ext cx="191134" cy="704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58414" y="2276982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1397" y="0"/>
                  </a:moveTo>
                  <a:lnTo>
                    <a:pt x="0" y="1015"/>
                  </a:lnTo>
                  <a:lnTo>
                    <a:pt x="5587" y="1015"/>
                  </a:lnTo>
                  <a:lnTo>
                    <a:pt x="2793" y="12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623" y="3855720"/>
              <a:ext cx="286512" cy="2849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3536" y="4396740"/>
              <a:ext cx="242188" cy="350520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170426" y="466471"/>
            <a:ext cx="40455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ASSESSMENT</a:t>
            </a:r>
            <a:r>
              <a:rPr dirty="0" spc="-75"/>
              <a:t> </a:t>
            </a:r>
            <a:r>
              <a:rPr dirty="0" spc="-15"/>
              <a:t>SYSTEM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40460" y="1844166"/>
            <a:ext cx="15233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orbel"/>
                <a:cs typeface="Corbel"/>
              </a:rPr>
              <a:t>Continuous </a:t>
            </a:r>
            <a:r>
              <a:rPr dirty="0" sz="2400" spc="-10">
                <a:latin typeface="Corbel"/>
                <a:cs typeface="Corbel"/>
              </a:rPr>
              <a:t> </a:t>
            </a:r>
            <a:r>
              <a:rPr dirty="0" sz="2400" spc="-15">
                <a:latin typeface="Corbel"/>
                <a:cs typeface="Corbel"/>
              </a:rPr>
              <a:t>Ass</a:t>
            </a:r>
            <a:r>
              <a:rPr dirty="0" sz="2400">
                <a:latin typeface="Corbel"/>
                <a:cs typeface="Corbel"/>
              </a:rPr>
              <a:t>e</a:t>
            </a:r>
            <a:r>
              <a:rPr dirty="0" sz="2400" spc="-20">
                <a:latin typeface="Corbel"/>
                <a:cs typeface="Corbel"/>
              </a:rPr>
              <a:t>s</a:t>
            </a:r>
            <a:r>
              <a:rPr dirty="0" sz="2400" spc="-15">
                <a:latin typeface="Corbel"/>
                <a:cs typeface="Corbel"/>
              </a:rPr>
              <a:t>s</a:t>
            </a:r>
            <a:r>
              <a:rPr dirty="0" sz="2400" spc="-10">
                <a:latin typeface="Corbel"/>
                <a:cs typeface="Corbel"/>
              </a:rPr>
              <a:t>m</a:t>
            </a:r>
            <a:r>
              <a:rPr dirty="0" sz="2400">
                <a:latin typeface="Corbel"/>
                <a:cs typeface="Corbel"/>
              </a:rPr>
              <a:t>e</a:t>
            </a:r>
            <a:r>
              <a:rPr dirty="0" sz="2400" spc="-25">
                <a:latin typeface="Corbel"/>
                <a:cs typeface="Corbel"/>
              </a:rPr>
              <a:t>n</a:t>
            </a:r>
            <a:r>
              <a:rPr dirty="0" sz="2400">
                <a:latin typeface="Corbel"/>
                <a:cs typeface="Corbel"/>
              </a:rPr>
              <a:t>t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0207" y="3168522"/>
            <a:ext cx="1577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orbel"/>
                <a:cs typeface="Corbel"/>
              </a:rPr>
              <a:t>C</a:t>
            </a:r>
            <a:r>
              <a:rPr dirty="0" sz="2400" spc="5">
                <a:latin typeface="Corbel"/>
                <a:cs typeface="Corbel"/>
              </a:rPr>
              <a:t>ou</a:t>
            </a:r>
            <a:r>
              <a:rPr dirty="0" sz="2400">
                <a:latin typeface="Corbel"/>
                <a:cs typeface="Corbel"/>
              </a:rPr>
              <a:t>rse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 spc="-30">
                <a:latin typeface="Corbel"/>
                <a:cs typeface="Corbel"/>
              </a:rPr>
              <a:t>w</a:t>
            </a:r>
            <a:r>
              <a:rPr dirty="0" sz="2400" spc="-20">
                <a:latin typeface="Corbel"/>
                <a:cs typeface="Corbel"/>
              </a:rPr>
              <a:t>o</a:t>
            </a:r>
            <a:r>
              <a:rPr dirty="0" sz="2400" spc="-25">
                <a:latin typeface="Corbel"/>
                <a:cs typeface="Corbel"/>
              </a:rPr>
              <a:t>r</a:t>
            </a:r>
            <a:r>
              <a:rPr dirty="0" sz="2400">
                <a:latin typeface="Corbel"/>
                <a:cs typeface="Corbel"/>
              </a:rPr>
              <a:t>k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5284" y="4368495"/>
            <a:ext cx="15824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orbel"/>
                <a:cs typeface="Corbel"/>
              </a:rPr>
              <a:t>Final</a:t>
            </a:r>
            <a:endParaRPr sz="24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15">
                <a:latin typeface="Corbel"/>
                <a:cs typeface="Corbel"/>
              </a:rPr>
              <a:t>examination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76647" y="2727705"/>
            <a:ext cx="2166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orbel"/>
                <a:cs typeface="Corbel"/>
              </a:rPr>
              <a:t>Clas</a:t>
            </a:r>
            <a:r>
              <a:rPr dirty="0" sz="2400">
                <a:latin typeface="Corbel"/>
                <a:cs typeface="Corbel"/>
              </a:rPr>
              <a:t>s</a:t>
            </a:r>
            <a:r>
              <a:rPr dirty="0" sz="2400" spc="-215">
                <a:latin typeface="Corbel"/>
                <a:cs typeface="Corbel"/>
              </a:rPr>
              <a:t> </a:t>
            </a:r>
            <a:r>
              <a:rPr dirty="0" sz="2400" spc="-15">
                <a:latin typeface="Corbel"/>
                <a:cs typeface="Corbel"/>
              </a:rPr>
              <a:t>A</a:t>
            </a:r>
            <a:r>
              <a:rPr dirty="0" sz="2400" spc="-20">
                <a:latin typeface="Corbel"/>
                <a:cs typeface="Corbel"/>
              </a:rPr>
              <a:t>tt</a:t>
            </a:r>
            <a:r>
              <a:rPr dirty="0" sz="2400">
                <a:latin typeface="Corbel"/>
                <a:cs typeface="Corbel"/>
              </a:rPr>
              <a:t>e</a:t>
            </a:r>
            <a:r>
              <a:rPr dirty="0" sz="2400" spc="-25">
                <a:latin typeface="Corbel"/>
                <a:cs typeface="Corbel"/>
              </a:rPr>
              <a:t>n</a:t>
            </a:r>
            <a:r>
              <a:rPr dirty="0" sz="2400" spc="-15">
                <a:latin typeface="Corbel"/>
                <a:cs typeface="Corbel"/>
              </a:rPr>
              <a:t>da</a:t>
            </a:r>
            <a:r>
              <a:rPr dirty="0" sz="2400" spc="-20">
                <a:latin typeface="Corbel"/>
                <a:cs typeface="Corbel"/>
              </a:rPr>
              <a:t>n</a:t>
            </a:r>
            <a:r>
              <a:rPr dirty="0" sz="2400" spc="-10">
                <a:latin typeface="Corbel"/>
                <a:cs typeface="Corbel"/>
              </a:rPr>
              <a:t>c</a:t>
            </a:r>
            <a:r>
              <a:rPr dirty="0" sz="2400">
                <a:latin typeface="Corbel"/>
                <a:cs typeface="Corbel"/>
              </a:rPr>
              <a:t>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50790" y="3633596"/>
            <a:ext cx="2564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orbel"/>
                <a:cs typeface="Corbel"/>
              </a:rPr>
              <a:t>Special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 spc="-15">
                <a:latin typeface="Corbel"/>
                <a:cs typeface="Corbel"/>
              </a:rPr>
              <a:t>Examination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67548" y="1374775"/>
            <a:ext cx="4487545" cy="5181600"/>
            <a:chOff x="7567548" y="1374775"/>
            <a:chExt cx="4487545" cy="5181600"/>
          </a:xfrm>
        </p:grpSpPr>
        <p:sp>
          <p:nvSpPr>
            <p:cNvPr id="37" name="object 37"/>
            <p:cNvSpPr/>
            <p:nvPr/>
          </p:nvSpPr>
          <p:spPr>
            <a:xfrm>
              <a:off x="7592949" y="13874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592949" y="17557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D2DE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92949" y="21240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EAED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592949" y="24923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D2DE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592949" y="28606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EAED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592949" y="32289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D2DE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592949" y="35972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EAED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592949" y="39655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D2DE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592949" y="4333874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EAED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592949" y="4702175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D2DE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592949" y="5070475"/>
              <a:ext cx="4436745" cy="368300"/>
            </a:xfrm>
            <a:custGeom>
              <a:avLst/>
              <a:gdLst/>
              <a:ahLst/>
              <a:cxnLst/>
              <a:rect l="l" t="t" r="r" b="b"/>
              <a:pathLst>
                <a:path w="4436745" h="3683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1478915" y="368300"/>
                  </a:lnTo>
                  <a:lnTo>
                    <a:pt x="2957830" y="3683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EAED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592949" y="5438775"/>
              <a:ext cx="4436745" cy="1104900"/>
            </a:xfrm>
            <a:custGeom>
              <a:avLst/>
              <a:gdLst/>
              <a:ahLst/>
              <a:cxnLst/>
              <a:rect l="l" t="t" r="r" b="b"/>
              <a:pathLst>
                <a:path w="4436745" h="1104900">
                  <a:moveTo>
                    <a:pt x="4436745" y="0"/>
                  </a:moveTo>
                  <a:lnTo>
                    <a:pt x="2957830" y="0"/>
                  </a:lnTo>
                  <a:lnTo>
                    <a:pt x="1478915" y="0"/>
                  </a:lnTo>
                  <a:lnTo>
                    <a:pt x="0" y="0"/>
                  </a:lnTo>
                  <a:lnTo>
                    <a:pt x="0" y="368300"/>
                  </a:lnTo>
                  <a:lnTo>
                    <a:pt x="0" y="736600"/>
                  </a:lnTo>
                  <a:lnTo>
                    <a:pt x="0" y="1104900"/>
                  </a:lnTo>
                  <a:lnTo>
                    <a:pt x="1478915" y="1104900"/>
                  </a:lnTo>
                  <a:lnTo>
                    <a:pt x="2957830" y="1104900"/>
                  </a:lnTo>
                  <a:lnTo>
                    <a:pt x="4436745" y="1104900"/>
                  </a:lnTo>
                  <a:lnTo>
                    <a:pt x="4436745" y="736600"/>
                  </a:lnTo>
                  <a:lnTo>
                    <a:pt x="4436745" y="368300"/>
                  </a:lnTo>
                  <a:lnTo>
                    <a:pt x="44367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071863" y="1381125"/>
              <a:ext cx="1478915" cy="5168900"/>
            </a:xfrm>
            <a:custGeom>
              <a:avLst/>
              <a:gdLst/>
              <a:ahLst/>
              <a:cxnLst/>
              <a:rect l="l" t="t" r="r" b="b"/>
              <a:pathLst>
                <a:path w="1478915" h="5168900">
                  <a:moveTo>
                    <a:pt x="0" y="0"/>
                  </a:moveTo>
                  <a:lnTo>
                    <a:pt x="0" y="5168900"/>
                  </a:lnTo>
                </a:path>
                <a:path w="1478915" h="5168900">
                  <a:moveTo>
                    <a:pt x="1478914" y="0"/>
                  </a:moveTo>
                  <a:lnTo>
                    <a:pt x="1478914" y="51689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586598" y="1755775"/>
              <a:ext cx="4449445" cy="0"/>
            </a:xfrm>
            <a:custGeom>
              <a:avLst/>
              <a:gdLst/>
              <a:ahLst/>
              <a:cxnLst/>
              <a:rect l="l" t="t" r="r" b="b"/>
              <a:pathLst>
                <a:path w="4449445" h="0">
                  <a:moveTo>
                    <a:pt x="0" y="0"/>
                  </a:moveTo>
                  <a:lnTo>
                    <a:pt x="444944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586598" y="1381125"/>
              <a:ext cx="4449445" cy="5168900"/>
            </a:xfrm>
            <a:custGeom>
              <a:avLst/>
              <a:gdLst/>
              <a:ahLst/>
              <a:cxnLst/>
              <a:rect l="l" t="t" r="r" b="b"/>
              <a:pathLst>
                <a:path w="4449445" h="5168900">
                  <a:moveTo>
                    <a:pt x="0" y="742950"/>
                  </a:moveTo>
                  <a:lnTo>
                    <a:pt x="4449445" y="742950"/>
                  </a:lnTo>
                </a:path>
                <a:path w="4449445" h="5168900">
                  <a:moveTo>
                    <a:pt x="0" y="1111250"/>
                  </a:moveTo>
                  <a:lnTo>
                    <a:pt x="4449445" y="1111250"/>
                  </a:lnTo>
                </a:path>
                <a:path w="4449445" h="5168900">
                  <a:moveTo>
                    <a:pt x="0" y="1479550"/>
                  </a:moveTo>
                  <a:lnTo>
                    <a:pt x="4449445" y="1479550"/>
                  </a:lnTo>
                </a:path>
                <a:path w="4449445" h="5168900">
                  <a:moveTo>
                    <a:pt x="0" y="1847850"/>
                  </a:moveTo>
                  <a:lnTo>
                    <a:pt x="4449445" y="1847850"/>
                  </a:lnTo>
                </a:path>
                <a:path w="4449445" h="5168900">
                  <a:moveTo>
                    <a:pt x="0" y="2216150"/>
                  </a:moveTo>
                  <a:lnTo>
                    <a:pt x="4449445" y="2216150"/>
                  </a:lnTo>
                </a:path>
                <a:path w="4449445" h="5168900">
                  <a:moveTo>
                    <a:pt x="0" y="2584450"/>
                  </a:moveTo>
                  <a:lnTo>
                    <a:pt x="4449445" y="2584450"/>
                  </a:lnTo>
                </a:path>
                <a:path w="4449445" h="5168900">
                  <a:moveTo>
                    <a:pt x="0" y="2952750"/>
                  </a:moveTo>
                  <a:lnTo>
                    <a:pt x="4449445" y="2952750"/>
                  </a:lnTo>
                </a:path>
                <a:path w="4449445" h="5168900">
                  <a:moveTo>
                    <a:pt x="0" y="3321050"/>
                  </a:moveTo>
                  <a:lnTo>
                    <a:pt x="4449445" y="3321050"/>
                  </a:lnTo>
                </a:path>
                <a:path w="4449445" h="5168900">
                  <a:moveTo>
                    <a:pt x="0" y="3689350"/>
                  </a:moveTo>
                  <a:lnTo>
                    <a:pt x="4449445" y="3689350"/>
                  </a:lnTo>
                </a:path>
                <a:path w="4449445" h="5168900">
                  <a:moveTo>
                    <a:pt x="0" y="4057650"/>
                  </a:moveTo>
                  <a:lnTo>
                    <a:pt x="4449445" y="4057650"/>
                  </a:lnTo>
                </a:path>
                <a:path w="4449445" h="5168900">
                  <a:moveTo>
                    <a:pt x="0" y="4425950"/>
                  </a:moveTo>
                  <a:lnTo>
                    <a:pt x="4449445" y="4425950"/>
                  </a:lnTo>
                </a:path>
                <a:path w="4449445" h="5168900">
                  <a:moveTo>
                    <a:pt x="0" y="4794250"/>
                  </a:moveTo>
                  <a:lnTo>
                    <a:pt x="4449445" y="4794250"/>
                  </a:lnTo>
                </a:path>
                <a:path w="4449445" h="5168900">
                  <a:moveTo>
                    <a:pt x="6350" y="0"/>
                  </a:moveTo>
                  <a:lnTo>
                    <a:pt x="6350" y="5168900"/>
                  </a:lnTo>
                </a:path>
                <a:path w="4449445" h="5168900">
                  <a:moveTo>
                    <a:pt x="4443095" y="0"/>
                  </a:moveTo>
                  <a:lnTo>
                    <a:pt x="4443095" y="5168900"/>
                  </a:lnTo>
                </a:path>
                <a:path w="4449445" h="5168900">
                  <a:moveTo>
                    <a:pt x="0" y="6350"/>
                  </a:moveTo>
                  <a:lnTo>
                    <a:pt x="4449445" y="6350"/>
                  </a:lnTo>
                </a:path>
                <a:path w="4449445" h="5168900">
                  <a:moveTo>
                    <a:pt x="0" y="5162550"/>
                  </a:moveTo>
                  <a:lnTo>
                    <a:pt x="4449445" y="51625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7979156" y="1409827"/>
            <a:ext cx="701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FFFFFF"/>
                </a:solidFill>
                <a:latin typeface="Cambria"/>
                <a:cs typeface="Cambria"/>
              </a:rPr>
              <a:t>MA</a:t>
            </a:r>
            <a:r>
              <a:rPr dirty="0" sz="16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z="1600" spc="-15" b="1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z="1600" spc="-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73945" y="1409827"/>
            <a:ext cx="677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FFFF"/>
                </a:solidFill>
                <a:latin typeface="Cambria"/>
                <a:cs typeface="Cambria"/>
              </a:rPr>
              <a:t>GR</a:t>
            </a:r>
            <a:r>
              <a:rPr dirty="0" sz="1600" spc="-15" b="1">
                <a:solidFill>
                  <a:srgbClr val="FFFFFF"/>
                </a:solidFill>
                <a:latin typeface="Cambria"/>
                <a:cs typeface="Cambria"/>
              </a:rPr>
              <a:t>AD</a:t>
            </a:r>
            <a:r>
              <a:rPr dirty="0" sz="16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645267" y="1409827"/>
            <a:ext cx="12934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mbria"/>
                <a:cs typeface="Cambria"/>
              </a:rPr>
              <a:t>POINT</a:t>
            </a:r>
            <a:r>
              <a:rPr dirty="0" sz="1600" spc="-4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Cambria"/>
                <a:cs typeface="Cambria"/>
              </a:rPr>
              <a:t>VALUE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60868" y="1778254"/>
            <a:ext cx="737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90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100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682733" y="1778254"/>
            <a:ext cx="258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A+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094846" y="1778254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4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0</a:t>
            </a:r>
            <a:r>
              <a:rPr dirty="0" sz="1600" spc="-5"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015731" y="2146249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80</a:t>
            </a:r>
            <a:r>
              <a:rPr dirty="0" sz="1600" spc="-40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5">
                <a:latin typeface="Cambria"/>
                <a:cs typeface="Cambria"/>
              </a:rPr>
              <a:t> </a:t>
            </a:r>
            <a:r>
              <a:rPr dirty="0" sz="1600" spc="-30">
                <a:latin typeface="Cambria"/>
                <a:cs typeface="Cambria"/>
              </a:rPr>
              <a:t>89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36073" y="2146249"/>
            <a:ext cx="1524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094846" y="2146249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4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0</a:t>
            </a:r>
            <a:r>
              <a:rPr dirty="0" sz="1600" spc="-5"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15731" y="2514980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75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79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705593" y="2514980"/>
            <a:ext cx="216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A</a:t>
            </a:r>
            <a:r>
              <a:rPr dirty="0" sz="1600" spc="-5">
                <a:latin typeface="Cambria"/>
                <a:cs typeface="Cambria"/>
              </a:rPr>
              <a:t>-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94846" y="2514980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3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6</a:t>
            </a:r>
            <a:r>
              <a:rPr dirty="0" sz="1600" spc="-5">
                <a:latin typeface="Cambria"/>
                <a:cs typeface="Cambria"/>
              </a:rPr>
              <a:t>7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15731" y="2883535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70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74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684257" y="2883535"/>
            <a:ext cx="254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>
                <a:latin typeface="Cambria"/>
                <a:cs typeface="Cambria"/>
              </a:rPr>
              <a:t>B+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94846" y="2883535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3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3</a:t>
            </a:r>
            <a:r>
              <a:rPr dirty="0" sz="1600" spc="-5">
                <a:latin typeface="Cambria"/>
                <a:cs typeface="Cambria"/>
              </a:rPr>
              <a:t>3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17256" y="3251708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65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69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737597" y="3251708"/>
            <a:ext cx="149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B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94846" y="3251708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3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0</a:t>
            </a:r>
            <a:r>
              <a:rPr dirty="0" sz="1600" spc="-5"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17256" y="3620261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60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64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707118" y="3620261"/>
            <a:ext cx="2133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>
                <a:latin typeface="Cambria"/>
                <a:cs typeface="Cambria"/>
              </a:rPr>
              <a:t>B</a:t>
            </a:r>
            <a:r>
              <a:rPr dirty="0" sz="1600" spc="-5">
                <a:latin typeface="Cambria"/>
                <a:cs typeface="Cambria"/>
              </a:rPr>
              <a:t>-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94846" y="3620261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2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6</a:t>
            </a:r>
            <a:r>
              <a:rPr dirty="0" sz="1600" spc="-5">
                <a:latin typeface="Cambria"/>
                <a:cs typeface="Cambria"/>
              </a:rPr>
              <a:t>7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017256" y="3988434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55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59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688830" y="3988434"/>
            <a:ext cx="2463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C+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094846" y="3988434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2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3</a:t>
            </a:r>
            <a:r>
              <a:rPr dirty="0" sz="1600" spc="-5">
                <a:latin typeface="Cambria"/>
                <a:cs typeface="Cambria"/>
              </a:rPr>
              <a:t>3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17256" y="4356861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50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54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742169" y="4356861"/>
            <a:ext cx="139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C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094846" y="4356861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2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0</a:t>
            </a:r>
            <a:r>
              <a:rPr dirty="0" sz="1600" spc="-5"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017256" y="4724857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45</a:t>
            </a:r>
            <a:r>
              <a:rPr dirty="0" sz="1600" spc="-40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5">
                <a:latin typeface="Cambria"/>
                <a:cs typeface="Cambria"/>
              </a:rPr>
              <a:t> </a:t>
            </a:r>
            <a:r>
              <a:rPr dirty="0" sz="1600" spc="-30">
                <a:latin typeface="Cambria"/>
                <a:cs typeface="Cambria"/>
              </a:rPr>
              <a:t>49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711690" y="4724857"/>
            <a:ext cx="204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C</a:t>
            </a:r>
            <a:r>
              <a:rPr dirty="0" sz="1600" spc="-5">
                <a:latin typeface="Cambria"/>
                <a:cs typeface="Cambria"/>
              </a:rPr>
              <a:t>-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094846" y="4724857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1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6</a:t>
            </a:r>
            <a:r>
              <a:rPr dirty="0" sz="1600" spc="-5">
                <a:latin typeface="Cambria"/>
                <a:cs typeface="Cambria"/>
              </a:rPr>
              <a:t>7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017256" y="5093589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mbria"/>
                <a:cs typeface="Cambria"/>
              </a:rPr>
              <a:t>40</a:t>
            </a:r>
            <a:r>
              <a:rPr dirty="0" sz="1600" spc="-45">
                <a:latin typeface="Cambria"/>
                <a:cs typeface="Cambria"/>
              </a:rPr>
              <a:t> </a:t>
            </a:r>
            <a:r>
              <a:rPr dirty="0" sz="1600" spc="-5">
                <a:latin typeface="Cambria"/>
                <a:cs typeface="Cambria"/>
              </a:rPr>
              <a:t>-</a:t>
            </a:r>
            <a:r>
              <a:rPr dirty="0" sz="1600" spc="-3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44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679685" y="5093589"/>
            <a:ext cx="266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D+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094846" y="5093589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Cambria"/>
                <a:cs typeface="Cambria"/>
              </a:rPr>
              <a:t>1</a:t>
            </a:r>
            <a:r>
              <a:rPr dirty="0" sz="1600" spc="-35">
                <a:latin typeface="Cambria"/>
                <a:cs typeface="Cambria"/>
              </a:rPr>
              <a:t>.</a:t>
            </a:r>
            <a:r>
              <a:rPr dirty="0" sz="1600" spc="-30">
                <a:latin typeface="Cambria"/>
                <a:cs typeface="Cambria"/>
              </a:rPr>
              <a:t>3</a:t>
            </a:r>
            <a:r>
              <a:rPr dirty="0" sz="1600" spc="-5">
                <a:latin typeface="Cambria"/>
                <a:cs typeface="Cambria"/>
              </a:rPr>
              <a:t>3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17256" y="5462117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35</a:t>
            </a:r>
            <a:r>
              <a:rPr dirty="0" sz="1600" spc="-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mbria"/>
                <a:cs typeface="Cambria"/>
              </a:rPr>
              <a:t>39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733026" y="5462117"/>
            <a:ext cx="160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094846" y="5462117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dirty="0" sz="1600" spc="-35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17256" y="5830315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30</a:t>
            </a:r>
            <a:r>
              <a:rPr dirty="0" sz="1600" spc="-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mbria"/>
                <a:cs typeface="Cambria"/>
              </a:rPr>
              <a:t>34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702545" y="5830315"/>
            <a:ext cx="22415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1094846" y="5830315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z="1600" spc="-35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017256" y="6198819"/>
            <a:ext cx="627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00</a:t>
            </a:r>
            <a:r>
              <a:rPr dirty="0" sz="1600" spc="-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mbria"/>
                <a:cs typeface="Cambria"/>
              </a:rPr>
              <a:t>29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740645" y="6198819"/>
            <a:ext cx="142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094846" y="6198819"/>
            <a:ext cx="39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z="1600" spc="-35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z="1600" spc="-30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z="1600" spc="-5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091933" y="5516117"/>
            <a:ext cx="386715" cy="958850"/>
          </a:xfrm>
          <a:custGeom>
            <a:avLst/>
            <a:gdLst/>
            <a:ahLst/>
            <a:cxnLst/>
            <a:rect l="l" t="t" r="r" b="b"/>
            <a:pathLst>
              <a:path w="386715" h="958850">
                <a:moveTo>
                  <a:pt x="0" y="0"/>
                </a:moveTo>
                <a:lnTo>
                  <a:pt x="75311" y="2539"/>
                </a:lnTo>
                <a:lnTo>
                  <a:pt x="136779" y="9397"/>
                </a:lnTo>
                <a:lnTo>
                  <a:pt x="178181" y="19684"/>
                </a:lnTo>
                <a:lnTo>
                  <a:pt x="193294" y="32130"/>
                </a:lnTo>
                <a:lnTo>
                  <a:pt x="193294" y="446989"/>
                </a:lnTo>
                <a:lnTo>
                  <a:pt x="208534" y="459511"/>
                </a:lnTo>
                <a:lnTo>
                  <a:pt x="249936" y="469747"/>
                </a:lnTo>
                <a:lnTo>
                  <a:pt x="311404" y="476643"/>
                </a:lnTo>
                <a:lnTo>
                  <a:pt x="386715" y="479170"/>
                </a:lnTo>
                <a:lnTo>
                  <a:pt x="311404" y="481698"/>
                </a:lnTo>
                <a:lnTo>
                  <a:pt x="249936" y="488594"/>
                </a:lnTo>
                <a:lnTo>
                  <a:pt x="208534" y="498830"/>
                </a:lnTo>
                <a:lnTo>
                  <a:pt x="193294" y="511352"/>
                </a:lnTo>
                <a:lnTo>
                  <a:pt x="193294" y="926160"/>
                </a:lnTo>
                <a:lnTo>
                  <a:pt x="178181" y="938682"/>
                </a:lnTo>
                <a:lnTo>
                  <a:pt x="136779" y="948918"/>
                </a:lnTo>
                <a:lnTo>
                  <a:pt x="75311" y="955814"/>
                </a:lnTo>
                <a:lnTo>
                  <a:pt x="0" y="95834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154292" y="5816295"/>
            <a:ext cx="567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solidFill>
                  <a:srgbClr val="FF0000"/>
                </a:solidFill>
                <a:latin typeface="Arial Black"/>
                <a:cs typeface="Arial Black"/>
              </a:rPr>
              <a:t>F</a:t>
            </a:r>
            <a:r>
              <a:rPr dirty="0" sz="1800" spc="-2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dirty="0" sz="1800" spc="-3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dirty="0" sz="1800">
                <a:solidFill>
                  <a:srgbClr val="FF0000"/>
                </a:solidFill>
                <a:latin typeface="Arial Black"/>
                <a:cs typeface="Arial Black"/>
              </a:rPr>
              <a:t>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98" name="object 98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87541" y="6485331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52525"/>
                </a:solidFill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472897"/>
            <a:ext cx="5829300" cy="9537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dirty="0" sz="3200" spc="-45" b="1">
                <a:solidFill>
                  <a:srgbClr val="404040"/>
                </a:solidFill>
                <a:latin typeface="Calibri"/>
                <a:cs typeface="Calibri"/>
              </a:rPr>
              <a:t>FAIL</a:t>
            </a:r>
            <a:r>
              <a:rPr dirty="0" sz="3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3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45" b="1">
                <a:solidFill>
                  <a:srgbClr val="404040"/>
                </a:solidFill>
                <a:latin typeface="Calibri"/>
                <a:cs typeface="Calibri"/>
              </a:rPr>
              <a:t>PASS?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  <a:tabLst>
                <a:tab pos="1553210" algn="l"/>
              </a:tabLst>
            </a:pPr>
            <a:r>
              <a:rPr dirty="0" sz="3200" spc="-5" b="1">
                <a:solidFill>
                  <a:srgbClr val="404040"/>
                </a:solidFill>
                <a:latin typeface="Calibri"/>
                <a:cs typeface="Calibri"/>
              </a:rPr>
              <a:t>Subject:	Principle</a:t>
            </a:r>
            <a:r>
              <a:rPr dirty="0" sz="32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32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404040"/>
                </a:solidFill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863851"/>
            <a:ext cx="3200400" cy="29397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863851"/>
            <a:ext cx="3200400" cy="29397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13153" y="4978918"/>
            <a:ext cx="1689735" cy="97853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685"/>
              </a:spcBef>
            </a:pPr>
            <a:r>
              <a:rPr dirty="0" sz="2400" spc="-30">
                <a:solidFill>
                  <a:srgbClr val="74121D"/>
                </a:solidFill>
                <a:latin typeface="Calibri"/>
                <a:cs typeface="Calibri"/>
              </a:rPr>
              <a:t>FARIZ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  <a:tabLst>
                <a:tab pos="1303655" algn="l"/>
              </a:tabLst>
            </a:pPr>
            <a:r>
              <a:rPr dirty="0" sz="2800" spc="-10">
                <a:solidFill>
                  <a:srgbClr val="7E7E7E"/>
                </a:solidFill>
                <a:latin typeface="Calibri"/>
                <a:cs typeface="Calibri"/>
              </a:rPr>
              <a:t>MARKS:	</a:t>
            </a:r>
            <a:r>
              <a:rPr dirty="0" sz="2800" spc="-5">
                <a:solidFill>
                  <a:srgbClr val="7E7E7E"/>
                </a:solidFill>
                <a:latin typeface="Calibri"/>
                <a:cs typeface="Calibri"/>
              </a:rPr>
              <a:t>35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4465" y="5560567"/>
            <a:ext cx="16897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6355" algn="l"/>
              </a:tabLst>
            </a:pPr>
            <a:r>
              <a:rPr dirty="0" sz="2800" spc="-5">
                <a:solidFill>
                  <a:srgbClr val="7E7E7E"/>
                </a:solidFill>
                <a:latin typeface="Calibri"/>
                <a:cs typeface="Calibri"/>
              </a:rPr>
              <a:t>MAR</a:t>
            </a:r>
            <a:r>
              <a:rPr dirty="0" sz="2800" spc="-30">
                <a:solidFill>
                  <a:srgbClr val="7E7E7E"/>
                </a:solidFill>
                <a:latin typeface="Calibri"/>
                <a:cs typeface="Calibri"/>
              </a:rPr>
              <a:t>K</a:t>
            </a:r>
            <a:r>
              <a:rPr dirty="0" sz="2800" spc="-1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2800" spc="-5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dirty="0" sz="280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2800" spc="-5">
                <a:solidFill>
                  <a:srgbClr val="7E7E7E"/>
                </a:solidFill>
                <a:latin typeface="Calibri"/>
                <a:cs typeface="Calibri"/>
              </a:rPr>
              <a:t>45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9021" y="4872502"/>
            <a:ext cx="1690370" cy="1014094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815"/>
              </a:spcBef>
            </a:pPr>
            <a:r>
              <a:rPr dirty="0" sz="2400" spc="-35">
                <a:solidFill>
                  <a:srgbClr val="74121D"/>
                </a:solidFill>
                <a:latin typeface="Calibri"/>
                <a:cs typeface="Calibri"/>
              </a:rPr>
              <a:t>ALVINA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  <a:tabLst>
                <a:tab pos="1304290" algn="l"/>
              </a:tabLst>
            </a:pPr>
            <a:r>
              <a:rPr dirty="0" sz="2800" spc="-10">
                <a:solidFill>
                  <a:srgbClr val="7E7E7E"/>
                </a:solidFill>
                <a:latin typeface="Calibri"/>
                <a:cs typeface="Calibri"/>
              </a:rPr>
              <a:t>MARKS:	</a:t>
            </a:r>
            <a:r>
              <a:rPr dirty="0" sz="2800" spc="-5">
                <a:solidFill>
                  <a:srgbClr val="7E7E7E"/>
                </a:solidFill>
                <a:latin typeface="Calibri"/>
                <a:cs typeface="Calibri"/>
              </a:rPr>
              <a:t>70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04644" y="5972555"/>
            <a:ext cx="280670" cy="281940"/>
            <a:chOff x="2104644" y="5972555"/>
            <a:chExt cx="280670" cy="281940"/>
          </a:xfrm>
        </p:grpSpPr>
        <p:sp>
          <p:nvSpPr>
            <p:cNvPr id="13" name="object 13"/>
            <p:cNvSpPr/>
            <p:nvPr/>
          </p:nvSpPr>
          <p:spPr>
            <a:xfrm>
              <a:off x="2104644" y="5972555"/>
              <a:ext cx="280670" cy="281940"/>
            </a:xfrm>
            <a:custGeom>
              <a:avLst/>
              <a:gdLst/>
              <a:ahLst/>
              <a:cxnLst/>
              <a:rect l="l" t="t" r="r" b="b"/>
              <a:pathLst>
                <a:path w="280669" h="281939">
                  <a:moveTo>
                    <a:pt x="140207" y="0"/>
                  </a:moveTo>
                  <a:lnTo>
                    <a:pt x="85328" y="11033"/>
                  </a:lnTo>
                  <a:lnTo>
                    <a:pt x="41020" y="41287"/>
                  </a:lnTo>
                  <a:lnTo>
                    <a:pt x="10985" y="85794"/>
                  </a:lnTo>
                  <a:lnTo>
                    <a:pt x="0" y="140970"/>
                  </a:lnTo>
                  <a:lnTo>
                    <a:pt x="2837" y="169157"/>
                  </a:lnTo>
                  <a:lnTo>
                    <a:pt x="23895" y="219660"/>
                  </a:lnTo>
                  <a:lnTo>
                    <a:pt x="61537" y="257910"/>
                  </a:lnTo>
                  <a:lnTo>
                    <a:pt x="111761" y="279092"/>
                  </a:lnTo>
                  <a:lnTo>
                    <a:pt x="140207" y="281940"/>
                  </a:lnTo>
                  <a:lnTo>
                    <a:pt x="168243" y="279092"/>
                  </a:lnTo>
                  <a:lnTo>
                    <a:pt x="194564" y="270905"/>
                  </a:lnTo>
                  <a:lnTo>
                    <a:pt x="195222" y="270548"/>
                  </a:lnTo>
                  <a:lnTo>
                    <a:pt x="140207" y="270548"/>
                  </a:lnTo>
                  <a:lnTo>
                    <a:pt x="114010" y="267956"/>
                  </a:lnTo>
                  <a:lnTo>
                    <a:pt x="67948" y="248623"/>
                  </a:lnTo>
                  <a:lnTo>
                    <a:pt x="33063" y="213559"/>
                  </a:lnTo>
                  <a:lnTo>
                    <a:pt x="13354" y="167034"/>
                  </a:lnTo>
                  <a:lnTo>
                    <a:pt x="10668" y="140970"/>
                  </a:lnTo>
                  <a:lnTo>
                    <a:pt x="13354" y="114604"/>
                  </a:lnTo>
                  <a:lnTo>
                    <a:pt x="33063" y="68280"/>
                  </a:lnTo>
                  <a:lnTo>
                    <a:pt x="67948" y="33204"/>
                  </a:lnTo>
                  <a:lnTo>
                    <a:pt x="114010" y="13383"/>
                  </a:lnTo>
                  <a:lnTo>
                    <a:pt x="140207" y="10680"/>
                  </a:lnTo>
                  <a:lnTo>
                    <a:pt x="193430" y="10680"/>
                  </a:lnTo>
                  <a:lnTo>
                    <a:pt x="168243" y="2847"/>
                  </a:lnTo>
                  <a:lnTo>
                    <a:pt x="140207" y="0"/>
                  </a:lnTo>
                  <a:close/>
                </a:path>
                <a:path w="280669" h="281939">
                  <a:moveTo>
                    <a:pt x="193430" y="10680"/>
                  </a:moveTo>
                  <a:lnTo>
                    <a:pt x="140207" y="10680"/>
                  </a:lnTo>
                  <a:lnTo>
                    <a:pt x="166137" y="13383"/>
                  </a:lnTo>
                  <a:lnTo>
                    <a:pt x="190388" y="21091"/>
                  </a:lnTo>
                  <a:lnTo>
                    <a:pt x="231520" y="49123"/>
                  </a:lnTo>
                  <a:lnTo>
                    <a:pt x="259079" y="90241"/>
                  </a:lnTo>
                  <a:lnTo>
                    <a:pt x="269113" y="140970"/>
                  </a:lnTo>
                  <a:lnTo>
                    <a:pt x="266525" y="167034"/>
                  </a:lnTo>
                  <a:lnTo>
                    <a:pt x="247253" y="213559"/>
                  </a:lnTo>
                  <a:lnTo>
                    <a:pt x="212377" y="248623"/>
                  </a:lnTo>
                  <a:lnTo>
                    <a:pt x="166137" y="267956"/>
                  </a:lnTo>
                  <a:lnTo>
                    <a:pt x="140207" y="270548"/>
                  </a:lnTo>
                  <a:lnTo>
                    <a:pt x="195222" y="270548"/>
                  </a:lnTo>
                  <a:lnTo>
                    <a:pt x="239394" y="240639"/>
                  </a:lnTo>
                  <a:lnTo>
                    <a:pt x="269430" y="195610"/>
                  </a:lnTo>
                  <a:lnTo>
                    <a:pt x="280416" y="140970"/>
                  </a:lnTo>
                  <a:lnTo>
                    <a:pt x="277578" y="112382"/>
                  </a:lnTo>
                  <a:lnTo>
                    <a:pt x="256520" y="61874"/>
                  </a:lnTo>
                  <a:lnTo>
                    <a:pt x="218503" y="24024"/>
                  </a:lnTo>
                  <a:lnTo>
                    <a:pt x="194563" y="11033"/>
                  </a:lnTo>
                  <a:lnTo>
                    <a:pt x="193430" y="1068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1324" y="6041135"/>
              <a:ext cx="67056" cy="14477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444228" y="5972555"/>
            <a:ext cx="280670" cy="281940"/>
            <a:chOff x="9444228" y="5972555"/>
            <a:chExt cx="280670" cy="281940"/>
          </a:xfrm>
        </p:grpSpPr>
        <p:sp>
          <p:nvSpPr>
            <p:cNvPr id="16" name="object 16"/>
            <p:cNvSpPr/>
            <p:nvPr/>
          </p:nvSpPr>
          <p:spPr>
            <a:xfrm>
              <a:off x="9444228" y="5972555"/>
              <a:ext cx="280670" cy="281940"/>
            </a:xfrm>
            <a:custGeom>
              <a:avLst/>
              <a:gdLst/>
              <a:ahLst/>
              <a:cxnLst/>
              <a:rect l="l" t="t" r="r" b="b"/>
              <a:pathLst>
                <a:path w="280670" h="281939">
                  <a:moveTo>
                    <a:pt x="140207" y="0"/>
                  </a:moveTo>
                  <a:lnTo>
                    <a:pt x="85328" y="11033"/>
                  </a:lnTo>
                  <a:lnTo>
                    <a:pt x="41021" y="41287"/>
                  </a:lnTo>
                  <a:lnTo>
                    <a:pt x="10985" y="85794"/>
                  </a:lnTo>
                  <a:lnTo>
                    <a:pt x="0" y="140970"/>
                  </a:lnTo>
                  <a:lnTo>
                    <a:pt x="2837" y="169157"/>
                  </a:lnTo>
                  <a:lnTo>
                    <a:pt x="23895" y="219660"/>
                  </a:lnTo>
                  <a:lnTo>
                    <a:pt x="61537" y="257910"/>
                  </a:lnTo>
                  <a:lnTo>
                    <a:pt x="111761" y="279092"/>
                  </a:lnTo>
                  <a:lnTo>
                    <a:pt x="140207" y="281940"/>
                  </a:lnTo>
                  <a:lnTo>
                    <a:pt x="168243" y="279092"/>
                  </a:lnTo>
                  <a:lnTo>
                    <a:pt x="194564" y="270905"/>
                  </a:lnTo>
                  <a:lnTo>
                    <a:pt x="195222" y="270548"/>
                  </a:lnTo>
                  <a:lnTo>
                    <a:pt x="140207" y="270548"/>
                  </a:lnTo>
                  <a:lnTo>
                    <a:pt x="114010" y="267956"/>
                  </a:lnTo>
                  <a:lnTo>
                    <a:pt x="67948" y="248623"/>
                  </a:lnTo>
                  <a:lnTo>
                    <a:pt x="32742" y="213559"/>
                  </a:lnTo>
                  <a:lnTo>
                    <a:pt x="13247" y="167034"/>
                  </a:lnTo>
                  <a:lnTo>
                    <a:pt x="10668" y="140970"/>
                  </a:lnTo>
                  <a:lnTo>
                    <a:pt x="13247" y="114604"/>
                  </a:lnTo>
                  <a:lnTo>
                    <a:pt x="32742" y="68280"/>
                  </a:lnTo>
                  <a:lnTo>
                    <a:pt x="67948" y="33204"/>
                  </a:lnTo>
                  <a:lnTo>
                    <a:pt x="114010" y="13383"/>
                  </a:lnTo>
                  <a:lnTo>
                    <a:pt x="140207" y="10680"/>
                  </a:lnTo>
                  <a:lnTo>
                    <a:pt x="193430" y="10680"/>
                  </a:lnTo>
                  <a:lnTo>
                    <a:pt x="168243" y="2847"/>
                  </a:lnTo>
                  <a:lnTo>
                    <a:pt x="140207" y="0"/>
                  </a:lnTo>
                  <a:close/>
                </a:path>
                <a:path w="280670" h="281939">
                  <a:moveTo>
                    <a:pt x="193430" y="10680"/>
                  </a:moveTo>
                  <a:lnTo>
                    <a:pt x="140207" y="10680"/>
                  </a:lnTo>
                  <a:lnTo>
                    <a:pt x="166137" y="13383"/>
                  </a:lnTo>
                  <a:lnTo>
                    <a:pt x="190388" y="21091"/>
                  </a:lnTo>
                  <a:lnTo>
                    <a:pt x="231521" y="49123"/>
                  </a:lnTo>
                  <a:lnTo>
                    <a:pt x="259080" y="90241"/>
                  </a:lnTo>
                  <a:lnTo>
                    <a:pt x="269113" y="140970"/>
                  </a:lnTo>
                  <a:lnTo>
                    <a:pt x="266525" y="167034"/>
                  </a:lnTo>
                  <a:lnTo>
                    <a:pt x="247253" y="213559"/>
                  </a:lnTo>
                  <a:lnTo>
                    <a:pt x="212377" y="248623"/>
                  </a:lnTo>
                  <a:lnTo>
                    <a:pt x="166137" y="267956"/>
                  </a:lnTo>
                  <a:lnTo>
                    <a:pt x="140207" y="270548"/>
                  </a:lnTo>
                  <a:lnTo>
                    <a:pt x="195222" y="270548"/>
                  </a:lnTo>
                  <a:lnTo>
                    <a:pt x="239395" y="240639"/>
                  </a:lnTo>
                  <a:lnTo>
                    <a:pt x="269430" y="195610"/>
                  </a:lnTo>
                  <a:lnTo>
                    <a:pt x="280416" y="140970"/>
                  </a:lnTo>
                  <a:lnTo>
                    <a:pt x="277578" y="112382"/>
                  </a:lnTo>
                  <a:lnTo>
                    <a:pt x="256520" y="61874"/>
                  </a:lnTo>
                  <a:lnTo>
                    <a:pt x="218503" y="24024"/>
                  </a:lnTo>
                  <a:lnTo>
                    <a:pt x="194564" y="11033"/>
                  </a:lnTo>
                  <a:lnTo>
                    <a:pt x="193430" y="1068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0843" y="6065899"/>
              <a:ext cx="148268" cy="9432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19444" y="5972555"/>
            <a:ext cx="280670" cy="281940"/>
            <a:chOff x="6219444" y="5972555"/>
            <a:chExt cx="280670" cy="281940"/>
          </a:xfrm>
        </p:grpSpPr>
        <p:sp>
          <p:nvSpPr>
            <p:cNvPr id="19" name="object 19"/>
            <p:cNvSpPr/>
            <p:nvPr/>
          </p:nvSpPr>
          <p:spPr>
            <a:xfrm>
              <a:off x="6219444" y="5972555"/>
              <a:ext cx="280670" cy="281940"/>
            </a:xfrm>
            <a:custGeom>
              <a:avLst/>
              <a:gdLst/>
              <a:ahLst/>
              <a:cxnLst/>
              <a:rect l="l" t="t" r="r" b="b"/>
              <a:pathLst>
                <a:path w="280670" h="281939">
                  <a:moveTo>
                    <a:pt x="140207" y="0"/>
                  </a:moveTo>
                  <a:lnTo>
                    <a:pt x="85566" y="11033"/>
                  </a:lnTo>
                  <a:lnTo>
                    <a:pt x="41020" y="41287"/>
                  </a:lnTo>
                  <a:lnTo>
                    <a:pt x="10985" y="85794"/>
                  </a:lnTo>
                  <a:lnTo>
                    <a:pt x="0" y="140970"/>
                  </a:lnTo>
                  <a:lnTo>
                    <a:pt x="2837" y="169157"/>
                  </a:lnTo>
                  <a:lnTo>
                    <a:pt x="23895" y="219660"/>
                  </a:lnTo>
                  <a:lnTo>
                    <a:pt x="61805" y="257910"/>
                  </a:lnTo>
                  <a:lnTo>
                    <a:pt x="111851" y="279092"/>
                  </a:lnTo>
                  <a:lnTo>
                    <a:pt x="140207" y="281940"/>
                  </a:lnTo>
                  <a:lnTo>
                    <a:pt x="168564" y="279092"/>
                  </a:lnTo>
                  <a:lnTo>
                    <a:pt x="194849" y="270905"/>
                  </a:lnTo>
                  <a:lnTo>
                    <a:pt x="195502" y="270548"/>
                  </a:lnTo>
                  <a:lnTo>
                    <a:pt x="140207" y="270548"/>
                  </a:lnTo>
                  <a:lnTo>
                    <a:pt x="114010" y="267956"/>
                  </a:lnTo>
                  <a:lnTo>
                    <a:pt x="67948" y="248623"/>
                  </a:lnTo>
                  <a:lnTo>
                    <a:pt x="33063" y="213559"/>
                  </a:lnTo>
                  <a:lnTo>
                    <a:pt x="13354" y="167034"/>
                  </a:lnTo>
                  <a:lnTo>
                    <a:pt x="10667" y="140970"/>
                  </a:lnTo>
                  <a:lnTo>
                    <a:pt x="13354" y="114604"/>
                  </a:lnTo>
                  <a:lnTo>
                    <a:pt x="33063" y="68280"/>
                  </a:lnTo>
                  <a:lnTo>
                    <a:pt x="67948" y="33204"/>
                  </a:lnTo>
                  <a:lnTo>
                    <a:pt x="114010" y="13383"/>
                  </a:lnTo>
                  <a:lnTo>
                    <a:pt x="140207" y="10680"/>
                  </a:lnTo>
                  <a:lnTo>
                    <a:pt x="193718" y="10680"/>
                  </a:lnTo>
                  <a:lnTo>
                    <a:pt x="168564" y="2847"/>
                  </a:lnTo>
                  <a:lnTo>
                    <a:pt x="140207" y="0"/>
                  </a:lnTo>
                  <a:close/>
                </a:path>
                <a:path w="280670" h="281939">
                  <a:moveTo>
                    <a:pt x="193718" y="10680"/>
                  </a:moveTo>
                  <a:lnTo>
                    <a:pt x="140207" y="10680"/>
                  </a:lnTo>
                  <a:lnTo>
                    <a:pt x="166137" y="13383"/>
                  </a:lnTo>
                  <a:lnTo>
                    <a:pt x="190388" y="21091"/>
                  </a:lnTo>
                  <a:lnTo>
                    <a:pt x="231520" y="49123"/>
                  </a:lnTo>
                  <a:lnTo>
                    <a:pt x="259397" y="90241"/>
                  </a:lnTo>
                  <a:lnTo>
                    <a:pt x="269747" y="140970"/>
                  </a:lnTo>
                  <a:lnTo>
                    <a:pt x="267061" y="167034"/>
                  </a:lnTo>
                  <a:lnTo>
                    <a:pt x="247352" y="213559"/>
                  </a:lnTo>
                  <a:lnTo>
                    <a:pt x="212377" y="248623"/>
                  </a:lnTo>
                  <a:lnTo>
                    <a:pt x="166137" y="267956"/>
                  </a:lnTo>
                  <a:lnTo>
                    <a:pt x="140207" y="270548"/>
                  </a:lnTo>
                  <a:lnTo>
                    <a:pt x="195502" y="270548"/>
                  </a:lnTo>
                  <a:lnTo>
                    <a:pt x="239394" y="240639"/>
                  </a:lnTo>
                  <a:lnTo>
                    <a:pt x="269430" y="195610"/>
                  </a:lnTo>
                  <a:lnTo>
                    <a:pt x="280415" y="140970"/>
                  </a:lnTo>
                  <a:lnTo>
                    <a:pt x="277578" y="112382"/>
                  </a:lnTo>
                  <a:lnTo>
                    <a:pt x="256520" y="61874"/>
                  </a:lnTo>
                  <a:lnTo>
                    <a:pt x="218610" y="24024"/>
                  </a:lnTo>
                  <a:lnTo>
                    <a:pt x="194849" y="11033"/>
                  </a:lnTo>
                  <a:lnTo>
                    <a:pt x="193718" y="1068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9548" y="6041135"/>
              <a:ext cx="141731" cy="14477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769864" y="5972555"/>
            <a:ext cx="279400" cy="281940"/>
            <a:chOff x="5769864" y="5972555"/>
            <a:chExt cx="279400" cy="281940"/>
          </a:xfrm>
        </p:grpSpPr>
        <p:sp>
          <p:nvSpPr>
            <p:cNvPr id="22" name="object 22"/>
            <p:cNvSpPr/>
            <p:nvPr/>
          </p:nvSpPr>
          <p:spPr>
            <a:xfrm>
              <a:off x="5769864" y="5972555"/>
              <a:ext cx="279400" cy="281940"/>
            </a:xfrm>
            <a:custGeom>
              <a:avLst/>
              <a:gdLst/>
              <a:ahLst/>
              <a:cxnLst/>
              <a:rect l="l" t="t" r="r" b="b"/>
              <a:pathLst>
                <a:path w="279400" h="281939">
                  <a:moveTo>
                    <a:pt x="139446" y="0"/>
                  </a:moveTo>
                  <a:lnTo>
                    <a:pt x="85121" y="11033"/>
                  </a:lnTo>
                  <a:lnTo>
                    <a:pt x="40894" y="41287"/>
                  </a:lnTo>
                  <a:lnTo>
                    <a:pt x="10922" y="85794"/>
                  </a:lnTo>
                  <a:lnTo>
                    <a:pt x="0" y="140970"/>
                  </a:lnTo>
                  <a:lnTo>
                    <a:pt x="2817" y="169157"/>
                  </a:lnTo>
                  <a:lnTo>
                    <a:pt x="23788" y="219660"/>
                  </a:lnTo>
                  <a:lnTo>
                    <a:pt x="61507" y="257910"/>
                  </a:lnTo>
                  <a:lnTo>
                    <a:pt x="111259" y="279092"/>
                  </a:lnTo>
                  <a:lnTo>
                    <a:pt x="139446" y="281940"/>
                  </a:lnTo>
                  <a:lnTo>
                    <a:pt x="167632" y="279092"/>
                  </a:lnTo>
                  <a:lnTo>
                    <a:pt x="193770" y="270905"/>
                  </a:lnTo>
                  <a:lnTo>
                    <a:pt x="194419" y="270548"/>
                  </a:lnTo>
                  <a:lnTo>
                    <a:pt x="139446" y="270548"/>
                  </a:lnTo>
                  <a:lnTo>
                    <a:pt x="113684" y="267956"/>
                  </a:lnTo>
                  <a:lnTo>
                    <a:pt x="67687" y="248623"/>
                  </a:lnTo>
                  <a:lnTo>
                    <a:pt x="33002" y="213559"/>
                  </a:lnTo>
                  <a:lnTo>
                    <a:pt x="13868" y="167034"/>
                  </a:lnTo>
                  <a:lnTo>
                    <a:pt x="11302" y="140970"/>
                  </a:lnTo>
                  <a:lnTo>
                    <a:pt x="13868" y="114604"/>
                  </a:lnTo>
                  <a:lnTo>
                    <a:pt x="33002" y="68280"/>
                  </a:lnTo>
                  <a:lnTo>
                    <a:pt x="67687" y="33204"/>
                  </a:lnTo>
                  <a:lnTo>
                    <a:pt x="113684" y="13383"/>
                  </a:lnTo>
                  <a:lnTo>
                    <a:pt x="139446" y="10680"/>
                  </a:lnTo>
                  <a:lnTo>
                    <a:pt x="192644" y="10680"/>
                  </a:lnTo>
                  <a:lnTo>
                    <a:pt x="167632" y="2847"/>
                  </a:lnTo>
                  <a:lnTo>
                    <a:pt x="139446" y="0"/>
                  </a:lnTo>
                  <a:close/>
                </a:path>
                <a:path w="279400" h="281939">
                  <a:moveTo>
                    <a:pt x="192644" y="10680"/>
                  </a:moveTo>
                  <a:lnTo>
                    <a:pt x="139446" y="10680"/>
                  </a:lnTo>
                  <a:lnTo>
                    <a:pt x="165528" y="13383"/>
                  </a:lnTo>
                  <a:lnTo>
                    <a:pt x="189611" y="21091"/>
                  </a:lnTo>
                  <a:lnTo>
                    <a:pt x="230250" y="49123"/>
                  </a:lnTo>
                  <a:lnTo>
                    <a:pt x="258016" y="90241"/>
                  </a:lnTo>
                  <a:lnTo>
                    <a:pt x="268350" y="140970"/>
                  </a:lnTo>
                  <a:lnTo>
                    <a:pt x="265666" y="167034"/>
                  </a:lnTo>
                  <a:lnTo>
                    <a:pt x="246008" y="213559"/>
                  </a:lnTo>
                  <a:lnTo>
                    <a:pt x="211312" y="248623"/>
                  </a:lnTo>
                  <a:lnTo>
                    <a:pt x="165528" y="267956"/>
                  </a:lnTo>
                  <a:lnTo>
                    <a:pt x="139446" y="270548"/>
                  </a:lnTo>
                  <a:lnTo>
                    <a:pt x="194419" y="270548"/>
                  </a:lnTo>
                  <a:lnTo>
                    <a:pt x="237998" y="240639"/>
                  </a:lnTo>
                  <a:lnTo>
                    <a:pt x="267969" y="195610"/>
                  </a:lnTo>
                  <a:lnTo>
                    <a:pt x="278891" y="140970"/>
                  </a:lnTo>
                  <a:lnTo>
                    <a:pt x="276074" y="112382"/>
                  </a:lnTo>
                  <a:lnTo>
                    <a:pt x="255103" y="61874"/>
                  </a:lnTo>
                  <a:lnTo>
                    <a:pt x="217384" y="24024"/>
                  </a:lnTo>
                  <a:lnTo>
                    <a:pt x="193770" y="11033"/>
                  </a:lnTo>
                  <a:lnTo>
                    <a:pt x="192644" y="1068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9300" y="6033515"/>
              <a:ext cx="158496" cy="16002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552700" y="5972555"/>
            <a:ext cx="280670" cy="281940"/>
            <a:chOff x="2552700" y="5972555"/>
            <a:chExt cx="280670" cy="281940"/>
          </a:xfrm>
        </p:grpSpPr>
        <p:sp>
          <p:nvSpPr>
            <p:cNvPr id="25" name="object 25"/>
            <p:cNvSpPr/>
            <p:nvPr/>
          </p:nvSpPr>
          <p:spPr>
            <a:xfrm>
              <a:off x="2552700" y="5972555"/>
              <a:ext cx="280670" cy="281940"/>
            </a:xfrm>
            <a:custGeom>
              <a:avLst/>
              <a:gdLst/>
              <a:ahLst/>
              <a:cxnLst/>
              <a:rect l="l" t="t" r="r" b="b"/>
              <a:pathLst>
                <a:path w="280669" h="281939">
                  <a:moveTo>
                    <a:pt x="140207" y="0"/>
                  </a:moveTo>
                  <a:lnTo>
                    <a:pt x="85851" y="11033"/>
                  </a:lnTo>
                  <a:lnTo>
                    <a:pt x="41020" y="41287"/>
                  </a:lnTo>
                  <a:lnTo>
                    <a:pt x="10985" y="85794"/>
                  </a:lnTo>
                  <a:lnTo>
                    <a:pt x="0" y="140970"/>
                  </a:lnTo>
                  <a:lnTo>
                    <a:pt x="2837" y="169157"/>
                  </a:lnTo>
                  <a:lnTo>
                    <a:pt x="23895" y="219660"/>
                  </a:lnTo>
                  <a:lnTo>
                    <a:pt x="61912" y="257910"/>
                  </a:lnTo>
                  <a:lnTo>
                    <a:pt x="112172" y="279092"/>
                  </a:lnTo>
                  <a:lnTo>
                    <a:pt x="140207" y="281940"/>
                  </a:lnTo>
                  <a:lnTo>
                    <a:pt x="168654" y="279092"/>
                  </a:lnTo>
                  <a:lnTo>
                    <a:pt x="195087" y="270905"/>
                  </a:lnTo>
                  <a:lnTo>
                    <a:pt x="195741" y="270548"/>
                  </a:lnTo>
                  <a:lnTo>
                    <a:pt x="140207" y="270548"/>
                  </a:lnTo>
                  <a:lnTo>
                    <a:pt x="114278" y="267956"/>
                  </a:lnTo>
                  <a:lnTo>
                    <a:pt x="68038" y="248623"/>
                  </a:lnTo>
                  <a:lnTo>
                    <a:pt x="33162" y="213559"/>
                  </a:lnTo>
                  <a:lnTo>
                    <a:pt x="13890" y="167034"/>
                  </a:lnTo>
                  <a:lnTo>
                    <a:pt x="11302" y="140970"/>
                  </a:lnTo>
                  <a:lnTo>
                    <a:pt x="13890" y="114604"/>
                  </a:lnTo>
                  <a:lnTo>
                    <a:pt x="33162" y="68280"/>
                  </a:lnTo>
                  <a:lnTo>
                    <a:pt x="68038" y="33204"/>
                  </a:lnTo>
                  <a:lnTo>
                    <a:pt x="114278" y="13383"/>
                  </a:lnTo>
                  <a:lnTo>
                    <a:pt x="140207" y="10680"/>
                  </a:lnTo>
                  <a:lnTo>
                    <a:pt x="193949" y="10680"/>
                  </a:lnTo>
                  <a:lnTo>
                    <a:pt x="168654" y="2847"/>
                  </a:lnTo>
                  <a:lnTo>
                    <a:pt x="140207" y="0"/>
                  </a:lnTo>
                  <a:close/>
                </a:path>
                <a:path w="280669" h="281939">
                  <a:moveTo>
                    <a:pt x="193949" y="10680"/>
                  </a:moveTo>
                  <a:lnTo>
                    <a:pt x="140207" y="10680"/>
                  </a:lnTo>
                  <a:lnTo>
                    <a:pt x="166417" y="13383"/>
                  </a:lnTo>
                  <a:lnTo>
                    <a:pt x="190722" y="21091"/>
                  </a:lnTo>
                  <a:lnTo>
                    <a:pt x="232282" y="49123"/>
                  </a:lnTo>
                  <a:lnTo>
                    <a:pt x="259778" y="90241"/>
                  </a:lnTo>
                  <a:lnTo>
                    <a:pt x="269748" y="140970"/>
                  </a:lnTo>
                  <a:lnTo>
                    <a:pt x="267180" y="167034"/>
                  </a:lnTo>
                  <a:lnTo>
                    <a:pt x="247995" y="213559"/>
                  </a:lnTo>
                  <a:lnTo>
                    <a:pt x="212788" y="248623"/>
                  </a:lnTo>
                  <a:lnTo>
                    <a:pt x="166417" y="267956"/>
                  </a:lnTo>
                  <a:lnTo>
                    <a:pt x="140207" y="270548"/>
                  </a:lnTo>
                  <a:lnTo>
                    <a:pt x="195741" y="270548"/>
                  </a:lnTo>
                  <a:lnTo>
                    <a:pt x="239394" y="240639"/>
                  </a:lnTo>
                  <a:lnTo>
                    <a:pt x="269430" y="195610"/>
                  </a:lnTo>
                  <a:lnTo>
                    <a:pt x="280416" y="140970"/>
                  </a:lnTo>
                  <a:lnTo>
                    <a:pt x="277578" y="112382"/>
                  </a:lnTo>
                  <a:lnTo>
                    <a:pt x="256520" y="61874"/>
                  </a:lnTo>
                  <a:lnTo>
                    <a:pt x="218878" y="24024"/>
                  </a:lnTo>
                  <a:lnTo>
                    <a:pt x="195087" y="11033"/>
                  </a:lnTo>
                  <a:lnTo>
                    <a:pt x="193949" y="1068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2803" y="6042659"/>
              <a:ext cx="140207" cy="14173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9851135" y="5969508"/>
            <a:ext cx="279400" cy="281940"/>
            <a:chOff x="9851135" y="5969508"/>
            <a:chExt cx="279400" cy="281940"/>
          </a:xfrm>
        </p:grpSpPr>
        <p:sp>
          <p:nvSpPr>
            <p:cNvPr id="28" name="object 28"/>
            <p:cNvSpPr/>
            <p:nvPr/>
          </p:nvSpPr>
          <p:spPr>
            <a:xfrm>
              <a:off x="9851135" y="5969508"/>
              <a:ext cx="279400" cy="281940"/>
            </a:xfrm>
            <a:custGeom>
              <a:avLst/>
              <a:gdLst/>
              <a:ahLst/>
              <a:cxnLst/>
              <a:rect l="l" t="t" r="r" b="b"/>
              <a:pathLst>
                <a:path w="279400" h="281939">
                  <a:moveTo>
                    <a:pt x="139446" y="0"/>
                  </a:moveTo>
                  <a:lnTo>
                    <a:pt x="85121" y="11034"/>
                  </a:lnTo>
                  <a:lnTo>
                    <a:pt x="40894" y="41300"/>
                  </a:lnTo>
                  <a:lnTo>
                    <a:pt x="10922" y="85796"/>
                  </a:lnTo>
                  <a:lnTo>
                    <a:pt x="0" y="140969"/>
                  </a:lnTo>
                  <a:lnTo>
                    <a:pt x="2817" y="169157"/>
                  </a:lnTo>
                  <a:lnTo>
                    <a:pt x="23788" y="219660"/>
                  </a:lnTo>
                  <a:lnTo>
                    <a:pt x="61507" y="257910"/>
                  </a:lnTo>
                  <a:lnTo>
                    <a:pt x="111259" y="279092"/>
                  </a:lnTo>
                  <a:lnTo>
                    <a:pt x="139446" y="281939"/>
                  </a:lnTo>
                  <a:lnTo>
                    <a:pt x="167632" y="279092"/>
                  </a:lnTo>
                  <a:lnTo>
                    <a:pt x="193770" y="270905"/>
                  </a:lnTo>
                  <a:lnTo>
                    <a:pt x="194419" y="270548"/>
                  </a:lnTo>
                  <a:lnTo>
                    <a:pt x="139446" y="270548"/>
                  </a:lnTo>
                  <a:lnTo>
                    <a:pt x="113363" y="267956"/>
                  </a:lnTo>
                  <a:lnTo>
                    <a:pt x="67579" y="248623"/>
                  </a:lnTo>
                  <a:lnTo>
                    <a:pt x="32883" y="213559"/>
                  </a:lnTo>
                  <a:lnTo>
                    <a:pt x="13225" y="167034"/>
                  </a:lnTo>
                  <a:lnTo>
                    <a:pt x="10541" y="140969"/>
                  </a:lnTo>
                  <a:lnTo>
                    <a:pt x="13225" y="114604"/>
                  </a:lnTo>
                  <a:lnTo>
                    <a:pt x="32883" y="68280"/>
                  </a:lnTo>
                  <a:lnTo>
                    <a:pt x="67579" y="33204"/>
                  </a:lnTo>
                  <a:lnTo>
                    <a:pt x="113363" y="13383"/>
                  </a:lnTo>
                  <a:lnTo>
                    <a:pt x="139446" y="10680"/>
                  </a:lnTo>
                  <a:lnTo>
                    <a:pt x="192640" y="10680"/>
                  </a:lnTo>
                  <a:lnTo>
                    <a:pt x="167632" y="2847"/>
                  </a:lnTo>
                  <a:lnTo>
                    <a:pt x="139446" y="0"/>
                  </a:lnTo>
                  <a:close/>
                </a:path>
                <a:path w="279400" h="281939">
                  <a:moveTo>
                    <a:pt x="192640" y="10680"/>
                  </a:moveTo>
                  <a:lnTo>
                    <a:pt x="139446" y="10680"/>
                  </a:lnTo>
                  <a:lnTo>
                    <a:pt x="165207" y="13383"/>
                  </a:lnTo>
                  <a:lnTo>
                    <a:pt x="189325" y="21091"/>
                  </a:lnTo>
                  <a:lnTo>
                    <a:pt x="230250" y="49123"/>
                  </a:lnTo>
                  <a:lnTo>
                    <a:pt x="258016" y="90241"/>
                  </a:lnTo>
                  <a:lnTo>
                    <a:pt x="268350" y="140969"/>
                  </a:lnTo>
                  <a:lnTo>
                    <a:pt x="265666" y="167034"/>
                  </a:lnTo>
                  <a:lnTo>
                    <a:pt x="246008" y="213559"/>
                  </a:lnTo>
                  <a:lnTo>
                    <a:pt x="211204" y="248623"/>
                  </a:lnTo>
                  <a:lnTo>
                    <a:pt x="165207" y="267956"/>
                  </a:lnTo>
                  <a:lnTo>
                    <a:pt x="139446" y="270548"/>
                  </a:lnTo>
                  <a:lnTo>
                    <a:pt x="194419" y="270548"/>
                  </a:lnTo>
                  <a:lnTo>
                    <a:pt x="237998" y="240639"/>
                  </a:lnTo>
                  <a:lnTo>
                    <a:pt x="267970" y="195610"/>
                  </a:lnTo>
                  <a:lnTo>
                    <a:pt x="278892" y="140969"/>
                  </a:lnTo>
                  <a:lnTo>
                    <a:pt x="276074" y="112382"/>
                  </a:lnTo>
                  <a:lnTo>
                    <a:pt x="255103" y="61879"/>
                  </a:lnTo>
                  <a:lnTo>
                    <a:pt x="217384" y="24029"/>
                  </a:lnTo>
                  <a:lnTo>
                    <a:pt x="193770" y="11034"/>
                  </a:lnTo>
                  <a:lnTo>
                    <a:pt x="192640" y="1068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19715" y="6038088"/>
              <a:ext cx="141731" cy="14325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458213" y="6514592"/>
            <a:ext cx="157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IN</a:t>
            </a:r>
            <a:r>
              <a:rPr dirty="0" sz="1200" spc="5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200" spc="-6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dirty="0" sz="1200" spc="-95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NG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SO</a:t>
            </a:r>
            <a:r>
              <a:rPr dirty="0" sz="1200" spc="-3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UTI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90691" y="5009769"/>
            <a:ext cx="742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74121D"/>
                </a:solidFill>
                <a:latin typeface="Calibri"/>
                <a:cs typeface="Calibri"/>
              </a:rPr>
              <a:t>M</a:t>
            </a:r>
            <a:r>
              <a:rPr dirty="0" sz="2400" spc="-175">
                <a:solidFill>
                  <a:srgbClr val="74121D"/>
                </a:solidFill>
                <a:latin typeface="Calibri"/>
                <a:cs typeface="Calibri"/>
              </a:rPr>
              <a:t>A</a:t>
            </a:r>
            <a:r>
              <a:rPr dirty="0" sz="2400" spc="-185">
                <a:solidFill>
                  <a:srgbClr val="74121D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74121D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85404" y="1863851"/>
            <a:ext cx="2982468" cy="293979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8867" y="1549908"/>
            <a:ext cx="3268979" cy="34640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1218895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ACADEMIC</a:t>
            </a:r>
            <a:r>
              <a:rPr dirty="0" spc="-90"/>
              <a:t> </a:t>
            </a:r>
            <a:r>
              <a:rPr dirty="0" spc="-10"/>
              <a:t>STANDING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5682" y="1816734"/>
            <a:ext cx="91084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The student's academic </a:t>
            </a:r>
            <a:r>
              <a:rPr dirty="0" sz="1800" spc="-10">
                <a:latin typeface="Calibri"/>
                <a:cs typeface="Calibri"/>
              </a:rPr>
              <a:t>standing </a:t>
            </a:r>
            <a:r>
              <a:rPr dirty="0" sz="1800" spc="-5">
                <a:latin typeface="Calibri"/>
                <a:cs typeface="Calibri"/>
              </a:rPr>
              <a:t>is based on </a:t>
            </a:r>
            <a:r>
              <a:rPr dirty="0" sz="1800" spc="-40" b="1">
                <a:solidFill>
                  <a:srgbClr val="0000FF"/>
                </a:solidFill>
                <a:latin typeface="Calibri"/>
                <a:cs typeface="Calibri"/>
              </a:rPr>
              <a:t>GPA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(Grade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Point </a:t>
            </a:r>
            <a:r>
              <a:rPr dirty="0" sz="1800" spc="-20" b="1">
                <a:solidFill>
                  <a:srgbClr val="0000FF"/>
                </a:solidFill>
                <a:latin typeface="Calibri"/>
                <a:cs typeface="Calibri"/>
              </a:rPr>
              <a:t>Average)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35" b="1">
                <a:solidFill>
                  <a:srgbClr val="0000FF"/>
                </a:solidFill>
                <a:latin typeface="Calibri"/>
                <a:cs typeface="Calibri"/>
              </a:rPr>
              <a:t>CGPA </a:t>
            </a:r>
            <a:r>
              <a:rPr dirty="0" sz="1800" spc="-20" b="1">
                <a:solidFill>
                  <a:srgbClr val="0000FF"/>
                </a:solidFill>
                <a:latin typeface="Calibri"/>
                <a:cs typeface="Calibri"/>
              </a:rPr>
              <a:t>(Cumulative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Grade</a:t>
            </a:r>
            <a:r>
              <a:rPr dirty="0" sz="1800" spc="-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Point</a:t>
            </a:r>
            <a:r>
              <a:rPr dirty="0" sz="1800" spc="-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00FF"/>
                </a:solidFill>
                <a:latin typeface="Calibri"/>
                <a:cs typeface="Calibri"/>
              </a:rPr>
              <a:t>Average)</a:t>
            </a:r>
            <a:r>
              <a:rPr dirty="0" sz="1800" spc="-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calculated</a:t>
            </a:r>
            <a:r>
              <a:rPr dirty="0" sz="1800" spc="-5">
                <a:latin typeface="Calibri"/>
                <a:cs typeface="Calibri"/>
              </a:rPr>
              <a:t> based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>
                <a:latin typeface="Calibri"/>
                <a:cs typeface="Calibri"/>
              </a:rPr>
              <a:t> h i 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achievement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 all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registered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courses</a:t>
            </a:r>
            <a:r>
              <a:rPr dirty="0" sz="1800" spc="-5">
                <a:latin typeface="Calibri"/>
                <a:cs typeface="Calibri"/>
              </a:rPr>
              <a:t> 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any 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particular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semester.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Each grade</a:t>
            </a:r>
            <a:r>
              <a:rPr dirty="0" sz="1800" spc="-5">
                <a:latin typeface="Calibri"/>
                <a:cs typeface="Calibri"/>
              </a:rPr>
              <a:t> 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changed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point</a:t>
            </a:r>
            <a:r>
              <a:rPr dirty="0" sz="1800" spc="-5">
                <a:latin typeface="Calibri"/>
                <a:cs typeface="Calibri"/>
              </a:rPr>
              <a:t> based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formulation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below: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055" y="3026664"/>
            <a:ext cx="5240655" cy="2505710"/>
          </a:xfrm>
          <a:custGeom>
            <a:avLst/>
            <a:gdLst/>
            <a:ahLst/>
            <a:cxnLst/>
            <a:rect l="l" t="t" r="r" b="b"/>
            <a:pathLst>
              <a:path w="5240655" h="2505710">
                <a:moveTo>
                  <a:pt x="0" y="2505329"/>
                </a:moveTo>
                <a:lnTo>
                  <a:pt x="5240655" y="2505329"/>
                </a:lnTo>
                <a:lnTo>
                  <a:pt x="5240655" y="0"/>
                </a:lnTo>
                <a:lnTo>
                  <a:pt x="0" y="0"/>
                </a:lnTo>
                <a:lnTo>
                  <a:pt x="0" y="2505329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8581" y="3034411"/>
            <a:ext cx="425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Calibri Light"/>
                <a:cs typeface="Calibri Light"/>
              </a:rPr>
              <a:t>P</a:t>
            </a:r>
            <a:r>
              <a:rPr dirty="0" sz="1600" spc="-25">
                <a:latin typeface="Calibri Light"/>
                <a:cs typeface="Calibri Light"/>
              </a:rPr>
              <a:t>oi</a:t>
            </a:r>
            <a:r>
              <a:rPr dirty="0" sz="1600" spc="-30">
                <a:latin typeface="Calibri Light"/>
                <a:cs typeface="Calibri Light"/>
              </a:rPr>
              <a:t>n</a:t>
            </a:r>
            <a:r>
              <a:rPr dirty="0" sz="1600" spc="-5">
                <a:latin typeface="Calibri Light"/>
                <a:cs typeface="Calibri Light"/>
              </a:rPr>
              <a:t>t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495" y="3525773"/>
            <a:ext cx="1010919" cy="750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ts val="1895"/>
              </a:lnSpc>
              <a:spcBef>
                <a:spcPts val="95"/>
              </a:spcBef>
            </a:pPr>
            <a:r>
              <a:rPr dirty="0" sz="1600" spc="-20">
                <a:latin typeface="Calibri Light"/>
                <a:cs typeface="Calibri Light"/>
              </a:rPr>
              <a:t>GPA</a:t>
            </a:r>
            <a:endParaRPr sz="1600">
              <a:latin typeface="Calibri Light"/>
              <a:cs typeface="Calibri Light"/>
            </a:endParaRPr>
          </a:p>
          <a:p>
            <a:pPr marR="5080">
              <a:lnSpc>
                <a:spcPts val="1920"/>
              </a:lnSpc>
              <a:spcBef>
                <a:spcPts val="40"/>
              </a:spcBef>
            </a:pPr>
            <a:r>
              <a:rPr dirty="0" sz="1600" spc="-30">
                <a:latin typeface="Calibri Light"/>
                <a:cs typeface="Calibri Light"/>
              </a:rPr>
              <a:t>(</a:t>
            </a:r>
            <a:r>
              <a:rPr dirty="0" sz="1600" spc="-35">
                <a:latin typeface="Calibri Light"/>
                <a:cs typeface="Calibri Light"/>
              </a:rPr>
              <a:t>G</a:t>
            </a:r>
            <a:r>
              <a:rPr dirty="0" sz="1600" spc="-30">
                <a:latin typeface="Calibri Light"/>
                <a:cs typeface="Calibri Light"/>
              </a:rPr>
              <a:t>r</a:t>
            </a:r>
            <a:r>
              <a:rPr dirty="0" sz="1600" spc="-25">
                <a:latin typeface="Calibri Light"/>
                <a:cs typeface="Calibri Light"/>
              </a:rPr>
              <a:t>a</a:t>
            </a:r>
            <a:r>
              <a:rPr dirty="0" sz="1600" spc="-30">
                <a:latin typeface="Calibri Light"/>
                <a:cs typeface="Calibri Light"/>
              </a:rPr>
              <a:t>d</a:t>
            </a:r>
            <a:r>
              <a:rPr dirty="0" sz="1600" spc="-5">
                <a:latin typeface="Calibri Light"/>
                <a:cs typeface="Calibri Light"/>
              </a:rPr>
              <a:t>e</a:t>
            </a:r>
            <a:r>
              <a:rPr dirty="0" sz="1600" spc="-40">
                <a:latin typeface="Calibri Light"/>
                <a:cs typeface="Calibri Light"/>
              </a:rPr>
              <a:t> </a:t>
            </a:r>
            <a:r>
              <a:rPr dirty="0" sz="1600" spc="-25">
                <a:latin typeface="Calibri Light"/>
                <a:cs typeface="Calibri Light"/>
              </a:rPr>
              <a:t>P</a:t>
            </a:r>
            <a:r>
              <a:rPr dirty="0" sz="1600" spc="-35">
                <a:latin typeface="Calibri Light"/>
                <a:cs typeface="Calibri Light"/>
              </a:rPr>
              <a:t>oi</a:t>
            </a:r>
            <a:r>
              <a:rPr dirty="0" sz="1600" spc="-30">
                <a:latin typeface="Calibri Light"/>
                <a:cs typeface="Calibri Light"/>
              </a:rPr>
              <a:t>n</a:t>
            </a:r>
            <a:r>
              <a:rPr dirty="0" sz="1600" spc="-5">
                <a:latin typeface="Calibri Light"/>
                <a:cs typeface="Calibri Light"/>
              </a:rPr>
              <a:t>t  </a:t>
            </a:r>
            <a:r>
              <a:rPr dirty="0" sz="1600" spc="-15">
                <a:latin typeface="Calibri Light"/>
                <a:cs typeface="Calibri Light"/>
              </a:rPr>
              <a:t>Average)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0460" y="3034411"/>
            <a:ext cx="3662679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dirty="0" sz="1600" spc="-5">
                <a:latin typeface="Calibri Light"/>
                <a:cs typeface="Calibri Light"/>
              </a:rPr>
              <a:t>=	</a:t>
            </a:r>
            <a:r>
              <a:rPr dirty="0" sz="1600" spc="-15">
                <a:latin typeface="Calibri Light"/>
                <a:cs typeface="Calibri Light"/>
              </a:rPr>
              <a:t>Course</a:t>
            </a:r>
            <a:r>
              <a:rPr dirty="0" sz="1600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credit</a:t>
            </a:r>
            <a:r>
              <a:rPr dirty="0" sz="1600" spc="-55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x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 spc="-15">
                <a:latin typeface="Calibri Light"/>
                <a:cs typeface="Calibri Light"/>
              </a:rPr>
              <a:t>Point</a:t>
            </a:r>
            <a:r>
              <a:rPr dirty="0" sz="1600" spc="-20">
                <a:latin typeface="Calibri Light"/>
                <a:cs typeface="Calibri Light"/>
              </a:rPr>
              <a:t> value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 Light"/>
              <a:cs typeface="Calibri Light"/>
            </a:endParaRPr>
          </a:p>
          <a:p>
            <a:pPr marL="8255">
              <a:lnSpc>
                <a:spcPts val="1895"/>
              </a:lnSpc>
              <a:tabLst>
                <a:tab pos="960755" algn="l"/>
              </a:tabLst>
            </a:pPr>
            <a:r>
              <a:rPr dirty="0" sz="1600" spc="-5">
                <a:latin typeface="Calibri Light"/>
                <a:cs typeface="Calibri Light"/>
              </a:rPr>
              <a:t>=</a:t>
            </a:r>
            <a:r>
              <a:rPr dirty="0" sz="1600" spc="-5">
                <a:latin typeface="Calibri Light"/>
                <a:cs typeface="Calibri Light"/>
              </a:rPr>
              <a:t>	</a:t>
            </a:r>
            <a:r>
              <a:rPr dirty="0" sz="1600" spc="-30">
                <a:latin typeface="Calibri Light"/>
                <a:cs typeface="Calibri Light"/>
              </a:rPr>
              <a:t>T</a:t>
            </a:r>
            <a:r>
              <a:rPr dirty="0" sz="1600" spc="-35">
                <a:latin typeface="Calibri Light"/>
                <a:cs typeface="Calibri Light"/>
              </a:rPr>
              <a:t>o</a:t>
            </a:r>
            <a:r>
              <a:rPr dirty="0" sz="1600" spc="-30">
                <a:latin typeface="Calibri Light"/>
                <a:cs typeface="Calibri Light"/>
              </a:rPr>
              <a:t>t</a:t>
            </a:r>
            <a:r>
              <a:rPr dirty="0" sz="1600" spc="-25">
                <a:latin typeface="Calibri Light"/>
                <a:cs typeface="Calibri Light"/>
              </a:rPr>
              <a:t>a</a:t>
            </a:r>
            <a:r>
              <a:rPr dirty="0" sz="1600" spc="-5">
                <a:latin typeface="Calibri Light"/>
                <a:cs typeface="Calibri Light"/>
              </a:rPr>
              <a:t>l</a:t>
            </a:r>
            <a:r>
              <a:rPr dirty="0" sz="1600" spc="-100">
                <a:latin typeface="Calibri Light"/>
                <a:cs typeface="Calibri Light"/>
              </a:rPr>
              <a:t> </a:t>
            </a:r>
            <a:r>
              <a:rPr dirty="0" sz="1600" spc="-15">
                <a:latin typeface="Calibri Light"/>
                <a:cs typeface="Calibri Light"/>
              </a:rPr>
              <a:t>P</a:t>
            </a:r>
            <a:r>
              <a:rPr dirty="0" sz="1600" spc="-25">
                <a:latin typeface="Calibri Light"/>
                <a:cs typeface="Calibri Light"/>
              </a:rPr>
              <a:t>oi</a:t>
            </a:r>
            <a:r>
              <a:rPr dirty="0" sz="1600" spc="-20">
                <a:latin typeface="Calibri Light"/>
                <a:cs typeface="Calibri Light"/>
              </a:rPr>
              <a:t>n</a:t>
            </a:r>
            <a:r>
              <a:rPr dirty="0" sz="1600" spc="-15">
                <a:latin typeface="Calibri Light"/>
                <a:cs typeface="Calibri Light"/>
              </a:rPr>
              <a:t>t</a:t>
            </a:r>
            <a:r>
              <a:rPr dirty="0" sz="1600" spc="-5">
                <a:latin typeface="Calibri Light"/>
                <a:cs typeface="Calibri Light"/>
              </a:rPr>
              <a:t>s</a:t>
            </a:r>
            <a:endParaRPr sz="1600">
              <a:latin typeface="Calibri Light"/>
              <a:cs typeface="Calibri Light"/>
            </a:endParaRPr>
          </a:p>
          <a:p>
            <a:pPr marL="457834" marR="5080" indent="-142240">
              <a:lnSpc>
                <a:spcPts val="1920"/>
              </a:lnSpc>
              <a:spcBef>
                <a:spcPts val="40"/>
              </a:spcBef>
              <a:tabLst>
                <a:tab pos="3623310" algn="l"/>
              </a:tabLst>
            </a:pPr>
            <a:r>
              <a:rPr dirty="0" u="sng" sz="1600" spc="-5">
                <a:uFill>
                  <a:solidFill>
                    <a:srgbClr val="0D0D0D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1600" spc="-5">
                <a:uFill>
                  <a:solidFill>
                    <a:srgbClr val="0D0D0D"/>
                  </a:solidFill>
                </a:uFill>
                <a:latin typeface="Calibri Light"/>
                <a:cs typeface="Calibri Light"/>
              </a:rPr>
              <a:t>		</a:t>
            </a:r>
            <a:r>
              <a:rPr dirty="0" sz="1600" spc="-5">
                <a:latin typeface="Calibri Light"/>
                <a:cs typeface="Calibri Light"/>
              </a:rPr>
              <a:t> </a:t>
            </a:r>
            <a:r>
              <a:rPr dirty="0" sz="1600" spc="-35">
                <a:latin typeface="Calibri Light"/>
                <a:cs typeface="Calibri Light"/>
              </a:rPr>
              <a:t>To</a:t>
            </a:r>
            <a:r>
              <a:rPr dirty="0" sz="1600" spc="-30">
                <a:latin typeface="Calibri Light"/>
                <a:cs typeface="Calibri Light"/>
              </a:rPr>
              <a:t>t</a:t>
            </a:r>
            <a:r>
              <a:rPr dirty="0" sz="1600" spc="-25">
                <a:latin typeface="Calibri Light"/>
                <a:cs typeface="Calibri Light"/>
              </a:rPr>
              <a:t>a</a:t>
            </a:r>
            <a:r>
              <a:rPr dirty="0" sz="1600" spc="-5">
                <a:latin typeface="Calibri Light"/>
                <a:cs typeface="Calibri Light"/>
              </a:rPr>
              <a:t>l</a:t>
            </a:r>
            <a:r>
              <a:rPr dirty="0" sz="1600" spc="-7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c</a:t>
            </a:r>
            <a:r>
              <a:rPr dirty="0" sz="1600" spc="-5">
                <a:latin typeface="Calibri Light"/>
                <a:cs typeface="Calibri Light"/>
              </a:rPr>
              <a:t>r</a:t>
            </a:r>
            <a:r>
              <a:rPr dirty="0" sz="1600">
                <a:latin typeface="Calibri Light"/>
                <a:cs typeface="Calibri Light"/>
              </a:rPr>
              <a:t>e</a:t>
            </a:r>
            <a:r>
              <a:rPr dirty="0" sz="1600" spc="-5">
                <a:latin typeface="Calibri Light"/>
                <a:cs typeface="Calibri Light"/>
              </a:rPr>
              <a:t>dits</a:t>
            </a:r>
            <a:r>
              <a:rPr dirty="0" sz="1600" spc="-40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for</a:t>
            </a:r>
            <a:r>
              <a:rPr dirty="0" sz="1600" spc="-30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the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par</a:t>
            </a:r>
            <a:r>
              <a:rPr dirty="0" sz="1600">
                <a:latin typeface="Calibri Light"/>
                <a:cs typeface="Calibri Light"/>
              </a:rPr>
              <a:t>t</a:t>
            </a:r>
            <a:r>
              <a:rPr dirty="0" sz="1600" spc="-5">
                <a:latin typeface="Calibri Light"/>
                <a:cs typeface="Calibri Light"/>
              </a:rPr>
              <a:t>icu</a:t>
            </a:r>
            <a:r>
              <a:rPr dirty="0" sz="1600" spc="-15">
                <a:latin typeface="Calibri Light"/>
                <a:cs typeface="Calibri Light"/>
              </a:rPr>
              <a:t>l</a:t>
            </a:r>
            <a:r>
              <a:rPr dirty="0" sz="1600" spc="-5">
                <a:latin typeface="Calibri Light"/>
                <a:cs typeface="Calibri Light"/>
              </a:rPr>
              <a:t>ar</a:t>
            </a:r>
            <a:r>
              <a:rPr dirty="0" sz="1600" spc="-45">
                <a:latin typeface="Calibri Light"/>
                <a:cs typeface="Calibri Light"/>
              </a:rPr>
              <a:t> </a:t>
            </a:r>
            <a:r>
              <a:rPr dirty="0" sz="1600" spc="-25">
                <a:latin typeface="Calibri Light"/>
                <a:cs typeface="Calibri Light"/>
              </a:rPr>
              <a:t>s</a:t>
            </a:r>
            <a:r>
              <a:rPr dirty="0" sz="1600" spc="-15">
                <a:latin typeface="Calibri Light"/>
                <a:cs typeface="Calibri Light"/>
              </a:rPr>
              <a:t>e</a:t>
            </a:r>
            <a:r>
              <a:rPr dirty="0" sz="1600" spc="-20">
                <a:latin typeface="Calibri Light"/>
                <a:cs typeface="Calibri Light"/>
              </a:rPr>
              <a:t>m</a:t>
            </a:r>
            <a:r>
              <a:rPr dirty="0" sz="1600" spc="-15">
                <a:latin typeface="Calibri Light"/>
                <a:cs typeface="Calibri Light"/>
              </a:rPr>
              <a:t>e</a:t>
            </a:r>
            <a:r>
              <a:rPr dirty="0" sz="1600" spc="-25">
                <a:latin typeface="Calibri Light"/>
                <a:cs typeface="Calibri Light"/>
              </a:rPr>
              <a:t>s</a:t>
            </a:r>
            <a:r>
              <a:rPr dirty="0" sz="1600" spc="-15">
                <a:latin typeface="Calibri Light"/>
                <a:cs typeface="Calibri Light"/>
              </a:rPr>
              <a:t>te</a:t>
            </a:r>
            <a:r>
              <a:rPr dirty="0" sz="1600" spc="-5">
                <a:latin typeface="Calibri Light"/>
                <a:cs typeface="Calibri Light"/>
              </a:rPr>
              <a:t>r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Calibri Light"/>
              <a:cs typeface="Calibri Light"/>
            </a:endParaRPr>
          </a:p>
          <a:p>
            <a:pPr marL="8255">
              <a:lnSpc>
                <a:spcPct val="100000"/>
              </a:lnSpc>
              <a:tabLst>
                <a:tab pos="457834" algn="l"/>
              </a:tabLst>
            </a:pPr>
            <a:r>
              <a:rPr dirty="0" sz="1600" spc="-5">
                <a:latin typeface="Calibri Light"/>
                <a:cs typeface="Calibri Light"/>
              </a:rPr>
              <a:t>=	</a:t>
            </a:r>
            <a:r>
              <a:rPr dirty="0" sz="1600" spc="-25">
                <a:latin typeface="Calibri Light"/>
                <a:cs typeface="Calibri Light"/>
              </a:rPr>
              <a:t>Total</a:t>
            </a:r>
            <a:r>
              <a:rPr dirty="0" sz="1600" spc="-65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points</a:t>
            </a:r>
            <a:r>
              <a:rPr dirty="0" sz="1600" spc="10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as</a:t>
            </a:r>
            <a:r>
              <a:rPr dirty="0" sz="1600" spc="-25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a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whole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8581" y="4497704"/>
            <a:ext cx="97980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">
              <a:lnSpc>
                <a:spcPts val="1910"/>
              </a:lnSpc>
              <a:spcBef>
                <a:spcPts val="95"/>
              </a:spcBef>
            </a:pPr>
            <a:r>
              <a:rPr dirty="0" sz="1600" spc="-25">
                <a:latin typeface="Calibri Light"/>
                <a:cs typeface="Calibri Light"/>
              </a:rPr>
              <a:t>CGPA</a:t>
            </a:r>
            <a:endParaRPr sz="1600">
              <a:latin typeface="Calibri Light"/>
              <a:cs typeface="Calibri Light"/>
            </a:endParaRPr>
          </a:p>
          <a:p>
            <a:pPr indent="635">
              <a:lnSpc>
                <a:spcPts val="1910"/>
              </a:lnSpc>
            </a:pPr>
            <a:r>
              <a:rPr dirty="0" sz="1600" spc="-15">
                <a:latin typeface="Calibri Light"/>
                <a:cs typeface="Calibri Light"/>
              </a:rPr>
              <a:t>(</a:t>
            </a:r>
            <a:r>
              <a:rPr dirty="0" sz="1600" spc="-20">
                <a:latin typeface="Calibri Light"/>
                <a:cs typeface="Calibri Light"/>
              </a:rPr>
              <a:t>Cumu</a:t>
            </a:r>
            <a:r>
              <a:rPr dirty="0" sz="1600" spc="-25">
                <a:latin typeface="Calibri Light"/>
                <a:cs typeface="Calibri Light"/>
              </a:rPr>
              <a:t>l</a:t>
            </a:r>
            <a:r>
              <a:rPr dirty="0" sz="1600" spc="-15">
                <a:latin typeface="Calibri Light"/>
                <a:cs typeface="Calibri Light"/>
              </a:rPr>
              <a:t>at</a:t>
            </a:r>
            <a:r>
              <a:rPr dirty="0" sz="1600" spc="-25">
                <a:latin typeface="Calibri Light"/>
                <a:cs typeface="Calibri Light"/>
              </a:rPr>
              <a:t>i</a:t>
            </a:r>
            <a:r>
              <a:rPr dirty="0" sz="1600" spc="-15">
                <a:latin typeface="Calibri Light"/>
                <a:cs typeface="Calibri Light"/>
              </a:rPr>
              <a:t>v</a:t>
            </a:r>
            <a:r>
              <a:rPr dirty="0" sz="1600" spc="-5">
                <a:latin typeface="Calibri Light"/>
                <a:cs typeface="Calibri Light"/>
              </a:rPr>
              <a:t>e</a:t>
            </a:r>
            <a:endParaRPr sz="1600">
              <a:latin typeface="Calibri Light"/>
              <a:cs typeface="Calibri Light"/>
            </a:endParaRPr>
          </a:p>
          <a:p>
            <a:pPr marR="41910">
              <a:lnSpc>
                <a:spcPct val="100000"/>
              </a:lnSpc>
              <a:spcBef>
                <a:spcPts val="25"/>
              </a:spcBef>
            </a:pPr>
            <a:r>
              <a:rPr dirty="0" sz="1600" spc="-35">
                <a:latin typeface="Calibri Light"/>
                <a:cs typeface="Calibri Light"/>
              </a:rPr>
              <a:t>G</a:t>
            </a:r>
            <a:r>
              <a:rPr dirty="0" sz="1600" spc="-65">
                <a:latin typeface="Calibri Light"/>
                <a:cs typeface="Calibri Light"/>
              </a:rPr>
              <a:t>r</a:t>
            </a:r>
            <a:r>
              <a:rPr dirty="0" sz="1600" spc="-25">
                <a:latin typeface="Calibri Light"/>
                <a:cs typeface="Calibri Light"/>
              </a:rPr>
              <a:t>a</a:t>
            </a:r>
            <a:r>
              <a:rPr dirty="0" sz="1600" spc="-30">
                <a:latin typeface="Calibri Light"/>
                <a:cs typeface="Calibri Light"/>
              </a:rPr>
              <a:t>d</a:t>
            </a:r>
            <a:r>
              <a:rPr dirty="0" sz="1600" spc="-5">
                <a:latin typeface="Calibri Light"/>
                <a:cs typeface="Calibri Light"/>
              </a:rPr>
              <a:t>e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 spc="-60">
                <a:latin typeface="Calibri Light"/>
                <a:cs typeface="Calibri Light"/>
              </a:rPr>
              <a:t>P</a:t>
            </a:r>
            <a:r>
              <a:rPr dirty="0" sz="1600" spc="-35">
                <a:latin typeface="Calibri Light"/>
                <a:cs typeface="Calibri Light"/>
              </a:rPr>
              <a:t>oi</a:t>
            </a:r>
            <a:r>
              <a:rPr dirty="0" sz="1600" spc="-45">
                <a:latin typeface="Calibri Light"/>
                <a:cs typeface="Calibri Light"/>
              </a:rPr>
              <a:t>n</a:t>
            </a:r>
            <a:r>
              <a:rPr dirty="0" sz="1600" spc="-5">
                <a:latin typeface="Calibri Light"/>
                <a:cs typeface="Calibri Light"/>
              </a:rPr>
              <a:t>t  </a:t>
            </a:r>
            <a:r>
              <a:rPr dirty="0" sz="1600" spc="-25">
                <a:latin typeface="Calibri Light"/>
                <a:cs typeface="Calibri Light"/>
              </a:rPr>
              <a:t>Average)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195948" y="3013075"/>
          <a:ext cx="5617845" cy="311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0"/>
                <a:gridCol w="2392045"/>
              </a:tblGrid>
              <a:tr h="469900"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ACADEMIC</a:t>
                      </a:r>
                      <a:r>
                        <a:rPr dirty="0" sz="24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CGPA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</a:tr>
              <a:tr h="918844">
                <a:tc>
                  <a:txBody>
                    <a:bodyPr/>
                    <a:lstStyle/>
                    <a:p>
                      <a:pPr marL="671195" marR="676275" indent="309245">
                        <a:lnSpc>
                          <a:spcPct val="107500"/>
                        </a:lnSpc>
                        <a:spcBef>
                          <a:spcPts val="1215"/>
                        </a:spcBef>
                      </a:pPr>
                      <a:r>
                        <a:rPr dirty="0" sz="16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Good </a:t>
                      </a:r>
                      <a:r>
                        <a:rPr dirty="0" sz="1600" spc="-2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Standing </a:t>
                      </a:r>
                      <a:r>
                        <a:rPr dirty="0" sz="1600" spc="-1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6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Ked</a:t>
                      </a:r>
                      <a:r>
                        <a:rPr dirty="0" sz="1600" spc="-1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6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6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kan</a:t>
                      </a:r>
                      <a:r>
                        <a:rPr dirty="0" sz="1600" spc="2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 spc="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ik</a:t>
                      </a:r>
                      <a:r>
                        <a:rPr dirty="0" sz="1600" spc="-7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2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600" spc="-2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CGPA</a:t>
                      </a:r>
                      <a:r>
                        <a:rPr dirty="0" sz="1600" spc="-5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600" spc="-6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2.00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55345">
                <a:tc>
                  <a:txBody>
                    <a:bodyPr/>
                    <a:lstStyle/>
                    <a:p>
                      <a:pPr marL="464184" marR="468630" indent="193040">
                        <a:lnSpc>
                          <a:spcPct val="107500"/>
                        </a:lnSpc>
                        <a:spcBef>
                          <a:spcPts val="965"/>
                        </a:spcBef>
                      </a:pPr>
                      <a:r>
                        <a:rPr dirty="0" sz="1600" spc="-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Probationary </a:t>
                      </a:r>
                      <a:r>
                        <a:rPr dirty="0" sz="1600" spc="-20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Standing </a:t>
                      </a:r>
                      <a:r>
                        <a:rPr dirty="0" sz="1600" spc="-1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(Kedudukan</a:t>
                      </a:r>
                      <a:r>
                        <a:rPr dirty="0" sz="1600" spc="-3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Bersyarat</a:t>
                      </a:r>
                      <a:r>
                        <a:rPr dirty="0" sz="1600" spc="-60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7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KS)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1.70</a:t>
                      </a:r>
                      <a:r>
                        <a:rPr dirty="0" sz="1600" spc="-2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600" spc="-40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CGPA </a:t>
                      </a:r>
                      <a:r>
                        <a:rPr dirty="0" sz="1600" spc="-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600" spc="-30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2.00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55344">
                <a:tc>
                  <a:txBody>
                    <a:bodyPr/>
                    <a:lstStyle/>
                    <a:p>
                      <a:pPr marL="612140" marR="611505" indent="314960">
                        <a:lnSpc>
                          <a:spcPct val="107500"/>
                        </a:lnSpc>
                        <a:spcBef>
                          <a:spcPts val="965"/>
                        </a:spcBef>
                      </a:pPr>
                      <a:r>
                        <a:rPr dirty="0" sz="16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Failure</a:t>
                      </a:r>
                      <a:r>
                        <a:rPr dirty="0" sz="1600" spc="-9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spc="-2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6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  </a:t>
                      </a:r>
                      <a:r>
                        <a:rPr dirty="0" sz="16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(Kedudukan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Gagal</a:t>
                      </a:r>
                      <a:r>
                        <a:rPr dirty="0" sz="1600" spc="-8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7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KG)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CGPA</a:t>
                      </a:r>
                      <a:r>
                        <a:rPr dirty="0" sz="16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600" spc="-6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2339213" y="169163"/>
            <a:ext cx="9601835" cy="4776470"/>
            <a:chOff x="2339213" y="169163"/>
            <a:chExt cx="9601835" cy="4776470"/>
          </a:xfrm>
        </p:grpSpPr>
        <p:sp>
          <p:nvSpPr>
            <p:cNvPr id="12" name="object 12"/>
            <p:cNvSpPr/>
            <p:nvPr/>
          </p:nvSpPr>
          <p:spPr>
            <a:xfrm>
              <a:off x="2342388" y="4934711"/>
              <a:ext cx="1888489" cy="7620"/>
            </a:xfrm>
            <a:custGeom>
              <a:avLst/>
              <a:gdLst/>
              <a:ahLst/>
              <a:cxnLst/>
              <a:rect l="l" t="t" r="r" b="b"/>
              <a:pathLst>
                <a:path w="1888489" h="7620">
                  <a:moveTo>
                    <a:pt x="0" y="0"/>
                  </a:moveTo>
                  <a:lnTo>
                    <a:pt x="1888236" y="7365"/>
                  </a:lnTo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0388" y="169163"/>
              <a:ext cx="2740152" cy="69189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18892" y="5028438"/>
            <a:ext cx="18611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80">
                <a:latin typeface="Calibri Light"/>
                <a:cs typeface="Calibri Light"/>
              </a:rPr>
              <a:t>T</a:t>
            </a:r>
            <a:r>
              <a:rPr dirty="0" sz="1600" spc="-35">
                <a:latin typeface="Calibri Light"/>
                <a:cs typeface="Calibri Light"/>
              </a:rPr>
              <a:t>o</a:t>
            </a:r>
            <a:r>
              <a:rPr dirty="0" sz="1600" spc="-50">
                <a:latin typeface="Calibri Light"/>
                <a:cs typeface="Calibri Light"/>
              </a:rPr>
              <a:t>t</a:t>
            </a:r>
            <a:r>
              <a:rPr dirty="0" sz="1600" spc="-25">
                <a:latin typeface="Calibri Light"/>
                <a:cs typeface="Calibri Light"/>
              </a:rPr>
              <a:t>a</a:t>
            </a:r>
            <a:r>
              <a:rPr dirty="0" sz="1600" spc="-5">
                <a:latin typeface="Calibri Light"/>
                <a:cs typeface="Calibri Light"/>
              </a:rPr>
              <a:t>l</a:t>
            </a:r>
            <a:r>
              <a:rPr dirty="0" sz="1600" spc="-60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c</a:t>
            </a:r>
            <a:r>
              <a:rPr dirty="0" sz="1600" spc="-30">
                <a:latin typeface="Calibri Light"/>
                <a:cs typeface="Calibri Light"/>
              </a:rPr>
              <a:t>r</a:t>
            </a:r>
            <a:r>
              <a:rPr dirty="0" sz="1600" spc="-10">
                <a:latin typeface="Calibri Light"/>
                <a:cs typeface="Calibri Light"/>
              </a:rPr>
              <a:t>edit</a:t>
            </a:r>
            <a:r>
              <a:rPr dirty="0" sz="1600" spc="-5">
                <a:latin typeface="Calibri Light"/>
                <a:cs typeface="Calibri Light"/>
              </a:rPr>
              <a:t>s</a:t>
            </a:r>
            <a:r>
              <a:rPr dirty="0" sz="1600" spc="-30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as</a:t>
            </a:r>
            <a:r>
              <a:rPr dirty="0" sz="1600" spc="-20">
                <a:latin typeface="Calibri Light"/>
                <a:cs typeface="Calibri Light"/>
              </a:rPr>
              <a:t> </a:t>
            </a:r>
            <a:r>
              <a:rPr dirty="0" sz="1600" spc="-5">
                <a:latin typeface="Calibri Light"/>
                <a:cs typeface="Calibri Light"/>
              </a:rPr>
              <a:t>a</a:t>
            </a:r>
            <a:r>
              <a:rPr dirty="0" sz="1600" spc="-25">
                <a:latin typeface="Calibri Light"/>
                <a:cs typeface="Calibri Light"/>
              </a:rPr>
              <a:t> </a:t>
            </a:r>
            <a:r>
              <a:rPr dirty="0" sz="1600" spc="-30">
                <a:latin typeface="Calibri Light"/>
                <a:cs typeface="Calibri Light"/>
              </a:rPr>
              <a:t>wh</a:t>
            </a:r>
            <a:r>
              <a:rPr dirty="0" sz="1600" spc="-35">
                <a:latin typeface="Calibri Light"/>
                <a:cs typeface="Calibri Light"/>
              </a:rPr>
              <a:t>ol</a:t>
            </a:r>
            <a:r>
              <a:rPr dirty="0" sz="1600" spc="-5">
                <a:latin typeface="Calibri Light"/>
                <a:cs typeface="Calibri Light"/>
              </a:rPr>
              <a:t>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17" name="object 17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12188951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6982" y="1780412"/>
            <a:ext cx="167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5">
                <a:latin typeface="Cambria"/>
                <a:cs typeface="Cambria"/>
              </a:rPr>
              <a:t>I.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485" y="1780412"/>
            <a:ext cx="6417310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Cambria"/>
                <a:cs typeface="Cambria"/>
              </a:rPr>
              <a:t>Students </a:t>
            </a:r>
            <a:r>
              <a:rPr dirty="0" sz="2200" spc="-10">
                <a:latin typeface="Cambria"/>
                <a:cs typeface="Cambria"/>
              </a:rPr>
              <a:t>who </a:t>
            </a:r>
            <a:r>
              <a:rPr dirty="0" sz="2200" spc="-5">
                <a:latin typeface="Cambria"/>
                <a:cs typeface="Cambria"/>
              </a:rPr>
              <a:t>obtained </a:t>
            </a:r>
            <a:r>
              <a:rPr dirty="0" sz="2200" spc="-15" b="1">
                <a:solidFill>
                  <a:srgbClr val="FF0000"/>
                </a:solidFill>
                <a:latin typeface="Cambria"/>
                <a:cs typeface="Cambria"/>
              </a:rPr>
              <a:t>Failure </a:t>
            </a:r>
            <a:r>
              <a:rPr dirty="0" sz="2200" spc="-10" b="1">
                <a:solidFill>
                  <a:srgbClr val="FF0000"/>
                </a:solidFill>
                <a:latin typeface="Cambria"/>
                <a:cs typeface="Cambria"/>
              </a:rPr>
              <a:t>Standing (KG) </a:t>
            </a:r>
            <a:r>
              <a:rPr dirty="0" sz="2200" spc="-15">
                <a:latin typeface="Cambria"/>
                <a:cs typeface="Cambria"/>
              </a:rPr>
              <a:t>OR </a:t>
            </a:r>
            <a:r>
              <a:rPr dirty="0" sz="2200" spc="-10"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mbria"/>
                <a:cs typeface="Cambria"/>
              </a:rPr>
              <a:t>Probationary</a:t>
            </a:r>
            <a:r>
              <a:rPr dirty="0" sz="2200" spc="-4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mbria"/>
                <a:cs typeface="Cambria"/>
              </a:rPr>
              <a:t>Standing</a:t>
            </a:r>
            <a:r>
              <a:rPr dirty="0" sz="2200" spc="-2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mbria"/>
                <a:cs typeface="Cambria"/>
              </a:rPr>
              <a:t>(KS)</a:t>
            </a:r>
            <a:r>
              <a:rPr dirty="0" sz="2200" spc="-2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mbria"/>
                <a:cs typeface="Cambria"/>
              </a:rPr>
              <a:t>3</a:t>
            </a:r>
            <a:r>
              <a:rPr dirty="0" sz="2200" spc="-2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mbria"/>
                <a:cs typeface="Cambria"/>
              </a:rPr>
              <a:t>times</a:t>
            </a:r>
            <a:r>
              <a:rPr dirty="0" sz="2200" spc="-2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5">
                <a:latin typeface="Cambria"/>
                <a:cs typeface="Cambria"/>
              </a:rPr>
              <a:t>in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 spc="-5">
                <a:latin typeface="Cambria"/>
                <a:cs typeface="Cambria"/>
              </a:rPr>
              <a:t>a</a:t>
            </a:r>
            <a:r>
              <a:rPr dirty="0" sz="2200" spc="-10">
                <a:latin typeface="Cambria"/>
                <a:cs typeface="Cambria"/>
              </a:rPr>
              <a:t> </a:t>
            </a:r>
            <a:r>
              <a:rPr dirty="0" sz="2200" spc="-5">
                <a:latin typeface="Cambria"/>
                <a:cs typeface="Cambria"/>
              </a:rPr>
              <a:t>row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 spc="-5">
                <a:latin typeface="Cambria"/>
                <a:cs typeface="Cambria"/>
              </a:rPr>
              <a:t>will </a:t>
            </a:r>
            <a:r>
              <a:rPr dirty="0" sz="2200" spc="-15">
                <a:latin typeface="Cambria"/>
                <a:cs typeface="Cambria"/>
              </a:rPr>
              <a:t>be </a:t>
            </a:r>
            <a:r>
              <a:rPr dirty="0" sz="2200" spc="-470">
                <a:latin typeface="Cambria"/>
                <a:cs typeface="Cambria"/>
              </a:rPr>
              <a:t> </a:t>
            </a:r>
            <a:r>
              <a:rPr dirty="0" sz="2200" spc="-15">
                <a:latin typeface="Cambria"/>
                <a:cs typeface="Cambria"/>
              </a:rPr>
              <a:t>terminated</a:t>
            </a:r>
            <a:r>
              <a:rPr dirty="0" sz="2200" spc="-15" b="1"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6982" y="3119704"/>
            <a:ext cx="7887970" cy="204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0585" indent="-858519">
              <a:lnSpc>
                <a:spcPct val="100000"/>
              </a:lnSpc>
              <a:spcBef>
                <a:spcPts val="100"/>
              </a:spcBef>
              <a:buAutoNum type="romanUcPeriod" startAt="2"/>
              <a:tabLst>
                <a:tab pos="870585" algn="l"/>
                <a:tab pos="871219" algn="l"/>
              </a:tabLst>
            </a:pPr>
            <a:r>
              <a:rPr dirty="0" sz="2200" spc="-10">
                <a:latin typeface="Cambria"/>
                <a:cs typeface="Cambria"/>
              </a:rPr>
              <a:t>Studen</a:t>
            </a:r>
            <a:r>
              <a:rPr dirty="0" sz="2200" spc="-5">
                <a:latin typeface="Cambria"/>
                <a:cs typeface="Cambria"/>
              </a:rPr>
              <a:t>t</a:t>
            </a:r>
            <a:r>
              <a:rPr dirty="0" sz="2200" spc="-10">
                <a:latin typeface="Cambria"/>
                <a:cs typeface="Cambria"/>
              </a:rPr>
              <a:t> </a:t>
            </a:r>
            <a:r>
              <a:rPr dirty="0" sz="2200" spc="-30">
                <a:latin typeface="Cambria"/>
                <a:cs typeface="Cambria"/>
              </a:rPr>
              <a:t>w</a:t>
            </a:r>
            <a:r>
              <a:rPr dirty="0" sz="2200" spc="-5">
                <a:latin typeface="Cambria"/>
                <a:cs typeface="Cambria"/>
              </a:rPr>
              <a:t>ho</a:t>
            </a:r>
            <a:r>
              <a:rPr dirty="0" sz="2200" spc="-60">
                <a:latin typeface="Cambria"/>
                <a:cs typeface="Cambria"/>
              </a:rPr>
              <a:t> </a:t>
            </a:r>
            <a:r>
              <a:rPr dirty="0" sz="2200" spc="-5">
                <a:latin typeface="Cambria"/>
                <a:cs typeface="Cambria"/>
              </a:rPr>
              <a:t>obtained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400" spc="-70" b="1">
                <a:latin typeface="Cambria"/>
                <a:cs typeface="Cambria"/>
              </a:rPr>
              <a:t>G</a:t>
            </a:r>
            <a:r>
              <a:rPr dirty="0" sz="2400" spc="-275" b="1">
                <a:latin typeface="Cambria"/>
                <a:cs typeface="Cambria"/>
              </a:rPr>
              <a:t>P</a:t>
            </a:r>
            <a:r>
              <a:rPr dirty="0" sz="2400" b="1">
                <a:latin typeface="Cambria"/>
                <a:cs typeface="Cambria"/>
              </a:rPr>
              <a:t>A</a:t>
            </a:r>
            <a:r>
              <a:rPr dirty="0" sz="2400" spc="-114" b="1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&lt;1.0</a:t>
            </a:r>
            <a:r>
              <a:rPr dirty="0" sz="2400" b="1">
                <a:latin typeface="Cambria"/>
                <a:cs typeface="Cambria"/>
              </a:rPr>
              <a:t>0</a:t>
            </a:r>
            <a:r>
              <a:rPr dirty="0" sz="2400" spc="5" b="1">
                <a:latin typeface="Cambria"/>
                <a:cs typeface="Cambria"/>
              </a:rPr>
              <a:t> </a:t>
            </a:r>
            <a:r>
              <a:rPr dirty="0" sz="2200" spc="-35">
                <a:latin typeface="Cambria"/>
                <a:cs typeface="Cambria"/>
              </a:rPr>
              <a:t>e</a:t>
            </a:r>
            <a:r>
              <a:rPr dirty="0" sz="2200" spc="-60">
                <a:latin typeface="Cambria"/>
                <a:cs typeface="Cambria"/>
              </a:rPr>
              <a:t>v</a:t>
            </a:r>
            <a:r>
              <a:rPr dirty="0" sz="2200" spc="-5">
                <a:latin typeface="Cambria"/>
                <a:cs typeface="Cambria"/>
              </a:rPr>
              <a:t>en</a:t>
            </a:r>
            <a:r>
              <a:rPr dirty="0" sz="2200" spc="10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wit</a:t>
            </a:r>
            <a:r>
              <a:rPr dirty="0" sz="2200" spc="-5">
                <a:latin typeface="Cambria"/>
                <a:cs typeface="Cambria"/>
              </a:rPr>
              <a:t>h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400" spc="-85" b="1">
                <a:latin typeface="Cambria"/>
                <a:cs typeface="Cambria"/>
              </a:rPr>
              <a:t>C</a:t>
            </a:r>
            <a:r>
              <a:rPr dirty="0" sz="2400" spc="-55" b="1">
                <a:latin typeface="Cambria"/>
                <a:cs typeface="Cambria"/>
              </a:rPr>
              <a:t>G</a:t>
            </a:r>
            <a:r>
              <a:rPr dirty="0" sz="2400" spc="-265" b="1">
                <a:latin typeface="Cambria"/>
                <a:cs typeface="Cambria"/>
              </a:rPr>
              <a:t>P</a:t>
            </a:r>
            <a:r>
              <a:rPr dirty="0" sz="2400" b="1">
                <a:latin typeface="Cambria"/>
                <a:cs typeface="Cambria"/>
              </a:rPr>
              <a:t>A</a:t>
            </a:r>
            <a:r>
              <a:rPr dirty="0" sz="2400" spc="-114" b="1">
                <a:latin typeface="Cambria"/>
                <a:cs typeface="Cambria"/>
              </a:rPr>
              <a:t> </a:t>
            </a:r>
            <a:r>
              <a:rPr dirty="0" sz="2400">
                <a:latin typeface="Symbol"/>
                <a:cs typeface="Symbol"/>
              </a:rPr>
              <a:t>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Cambria"/>
                <a:cs typeface="Cambria"/>
              </a:rPr>
              <a:t>1.7</a:t>
            </a:r>
            <a:r>
              <a:rPr dirty="0" sz="2400" spc="-25" b="1">
                <a:latin typeface="Cambria"/>
                <a:cs typeface="Cambria"/>
              </a:rPr>
              <a:t>0</a:t>
            </a:r>
            <a:r>
              <a:rPr dirty="0" sz="2400">
                <a:latin typeface="Cambria"/>
                <a:cs typeface="Cambria"/>
              </a:rPr>
              <a:t>,</a:t>
            </a:r>
            <a:endParaRPr sz="2400">
              <a:latin typeface="Cambria"/>
              <a:cs typeface="Cambria"/>
            </a:endParaRPr>
          </a:p>
          <a:p>
            <a:pPr marL="870585">
              <a:lnSpc>
                <a:spcPct val="100000"/>
              </a:lnSpc>
              <a:spcBef>
                <a:spcPts val="15"/>
              </a:spcBef>
            </a:pPr>
            <a:r>
              <a:rPr dirty="0" sz="2400" spc="-5">
                <a:latin typeface="Cambria"/>
                <a:cs typeface="Cambria"/>
              </a:rPr>
              <a:t>with</a:t>
            </a:r>
            <a:r>
              <a:rPr dirty="0" sz="2400" spc="-9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Senate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approval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 spc="-35">
                <a:latin typeface="Cambria"/>
                <a:cs typeface="Cambria"/>
              </a:rPr>
              <a:t>may: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mbria"/>
              <a:cs typeface="Cambria"/>
            </a:endParaRPr>
          </a:p>
          <a:p>
            <a:pPr lvl="1" marL="1478915" indent="-494665">
              <a:lnSpc>
                <a:spcPct val="100000"/>
              </a:lnSpc>
              <a:buAutoNum type="alphaLcPeriod"/>
              <a:tabLst>
                <a:tab pos="1478915" algn="l"/>
                <a:tab pos="1479550" algn="l"/>
              </a:tabLst>
            </a:pPr>
            <a:r>
              <a:rPr dirty="0" sz="2000">
                <a:latin typeface="Cambria"/>
                <a:cs typeface="Cambria"/>
              </a:rPr>
              <a:t>Con</a:t>
            </a:r>
            <a:r>
              <a:rPr dirty="0" sz="2000" spc="5">
                <a:latin typeface="Cambria"/>
                <a:cs typeface="Cambria"/>
              </a:rPr>
              <a:t>t</a:t>
            </a:r>
            <a:r>
              <a:rPr dirty="0" sz="2000">
                <a:latin typeface="Cambria"/>
                <a:cs typeface="Cambria"/>
              </a:rPr>
              <a:t>i</a:t>
            </a:r>
            <a:r>
              <a:rPr dirty="0" sz="2000" spc="-10">
                <a:latin typeface="Cambria"/>
                <a:cs typeface="Cambria"/>
              </a:rPr>
              <a:t>n</a:t>
            </a:r>
            <a:r>
              <a:rPr dirty="0" sz="2000" spc="-5">
                <a:latin typeface="Cambria"/>
                <a:cs typeface="Cambria"/>
              </a:rPr>
              <a:t>u</a:t>
            </a:r>
            <a:r>
              <a:rPr dirty="0" sz="2000">
                <a:latin typeface="Cambria"/>
                <a:cs typeface="Cambria"/>
              </a:rPr>
              <a:t>e</a:t>
            </a:r>
            <a:r>
              <a:rPr dirty="0" sz="2000" spc="-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</a:t>
            </a:r>
            <a:r>
              <a:rPr dirty="0" sz="2000" spc="-10">
                <a:latin typeface="Cambria"/>
                <a:cs typeface="Cambria"/>
              </a:rPr>
              <a:t>e</a:t>
            </a:r>
            <a:r>
              <a:rPr dirty="0" sz="2000">
                <a:latin typeface="Cambria"/>
                <a:cs typeface="Cambria"/>
              </a:rPr>
              <a:t>ir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5">
                <a:latin typeface="Cambria"/>
                <a:cs typeface="Cambria"/>
              </a:rPr>
              <a:t>t</a:t>
            </a:r>
            <a:r>
              <a:rPr dirty="0" sz="2000" spc="-5">
                <a:latin typeface="Cambria"/>
                <a:cs typeface="Cambria"/>
              </a:rPr>
              <a:t>udi</a:t>
            </a:r>
            <a:r>
              <a:rPr dirty="0" sz="2000" spc="-15">
                <a:latin typeface="Cambria"/>
                <a:cs typeface="Cambria"/>
              </a:rPr>
              <a:t>e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>
                <a:latin typeface="Cambria"/>
                <a:cs typeface="Cambria"/>
              </a:rPr>
              <a:t> </a:t>
            </a:r>
            <a:r>
              <a:rPr dirty="0" sz="2000" spc="-130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OR</a:t>
            </a:r>
            <a:endParaRPr sz="2000">
              <a:latin typeface="Cambria"/>
              <a:cs typeface="Cambria"/>
            </a:endParaRPr>
          </a:p>
          <a:p>
            <a:pPr lvl="1" marL="1478915" indent="-494665">
              <a:lnSpc>
                <a:spcPct val="100000"/>
              </a:lnSpc>
              <a:buAutoNum type="alphaLcPeriod"/>
              <a:tabLst>
                <a:tab pos="1478915" algn="l"/>
                <a:tab pos="1479550" algn="l"/>
              </a:tabLst>
            </a:pP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asked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to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defer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their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studies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5">
                <a:latin typeface="Cambria"/>
                <a:cs typeface="Cambria"/>
              </a:rPr>
              <a:t>the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following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 spc="-15">
                <a:latin typeface="Cambria"/>
                <a:cs typeface="Cambria"/>
              </a:rPr>
              <a:t>semester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30">
                <a:latin typeface="Cambria"/>
                <a:cs typeface="Cambria"/>
              </a:rPr>
              <a:t>OR</a:t>
            </a:r>
            <a:endParaRPr sz="2000">
              <a:latin typeface="Cambria"/>
              <a:cs typeface="Cambria"/>
            </a:endParaRPr>
          </a:p>
          <a:p>
            <a:pPr lvl="1" marL="1478915" indent="-494665">
              <a:lnSpc>
                <a:spcPct val="100000"/>
              </a:lnSpc>
              <a:buAutoNum type="alphaLcPeriod"/>
              <a:tabLst>
                <a:tab pos="1478915" algn="l"/>
                <a:tab pos="1479550" algn="l"/>
              </a:tabLst>
            </a:pPr>
            <a:r>
              <a:rPr dirty="0" sz="2000" spc="-5">
                <a:latin typeface="Cambria"/>
                <a:cs typeface="Cambria"/>
              </a:rPr>
              <a:t>B</a:t>
            </a:r>
            <a:r>
              <a:rPr dirty="0" sz="2000">
                <a:latin typeface="Cambria"/>
                <a:cs typeface="Cambria"/>
              </a:rPr>
              <a:t>e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te</a:t>
            </a:r>
            <a:r>
              <a:rPr dirty="0" sz="2000" spc="-15">
                <a:latin typeface="Cambria"/>
                <a:cs typeface="Cambria"/>
              </a:rPr>
              <a:t>rm</a:t>
            </a:r>
            <a:r>
              <a:rPr dirty="0" sz="2000" spc="-20">
                <a:latin typeface="Cambria"/>
                <a:cs typeface="Cambria"/>
              </a:rPr>
              <a:t>i</a:t>
            </a:r>
            <a:r>
              <a:rPr dirty="0" sz="2000" spc="-15">
                <a:latin typeface="Cambria"/>
                <a:cs typeface="Cambria"/>
              </a:rPr>
              <a:t>n</a:t>
            </a:r>
            <a:r>
              <a:rPr dirty="0" sz="2000" spc="-5">
                <a:latin typeface="Cambria"/>
                <a:cs typeface="Cambria"/>
              </a:rPr>
              <a:t>a</a:t>
            </a:r>
            <a:r>
              <a:rPr dirty="0" sz="2000" spc="-25">
                <a:latin typeface="Cambria"/>
                <a:cs typeface="Cambria"/>
              </a:rPr>
              <a:t>t</a:t>
            </a:r>
            <a:r>
              <a:rPr dirty="0" sz="2000" spc="-20">
                <a:latin typeface="Cambria"/>
                <a:cs typeface="Cambria"/>
              </a:rPr>
              <a:t>e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</a:t>
            </a:r>
            <a:r>
              <a:rPr dirty="0" sz="2000" spc="-20">
                <a:latin typeface="Cambria"/>
                <a:cs typeface="Cambria"/>
              </a:rPr>
              <a:t>r</a:t>
            </a:r>
            <a:r>
              <a:rPr dirty="0" sz="2000">
                <a:latin typeface="Cambria"/>
                <a:cs typeface="Cambria"/>
              </a:rPr>
              <a:t>om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</a:t>
            </a:r>
            <a:r>
              <a:rPr dirty="0" sz="2000" spc="-10">
                <a:latin typeface="Cambria"/>
                <a:cs typeface="Cambria"/>
              </a:rPr>
              <a:t>e</a:t>
            </a:r>
            <a:r>
              <a:rPr dirty="0" sz="2000">
                <a:latin typeface="Cambria"/>
                <a:cs typeface="Cambria"/>
              </a:rPr>
              <a:t>ir</a:t>
            </a:r>
            <a:r>
              <a:rPr dirty="0" sz="2000" spc="-10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</a:t>
            </a:r>
            <a:r>
              <a:rPr dirty="0" sz="2000" spc="-5">
                <a:latin typeface="Cambria"/>
                <a:cs typeface="Cambria"/>
              </a:rPr>
              <a:t>t</a:t>
            </a:r>
            <a:r>
              <a:rPr dirty="0" sz="2000" spc="-25">
                <a:latin typeface="Cambria"/>
                <a:cs typeface="Cambria"/>
              </a:rPr>
              <a:t>u</a:t>
            </a:r>
            <a:r>
              <a:rPr dirty="0" sz="2000" spc="-10">
                <a:latin typeface="Cambria"/>
                <a:cs typeface="Cambria"/>
              </a:rPr>
              <a:t>d</a:t>
            </a:r>
            <a:r>
              <a:rPr dirty="0" sz="2000" spc="-20">
                <a:latin typeface="Cambria"/>
                <a:cs typeface="Cambria"/>
              </a:rPr>
              <a:t>ie</a:t>
            </a:r>
            <a:r>
              <a:rPr dirty="0" sz="2000" spc="-5">
                <a:latin typeface="Cambria"/>
                <a:cs typeface="Cambria"/>
              </a:rPr>
              <a:t>s</a:t>
            </a:r>
            <a:r>
              <a:rPr dirty="0" sz="2000" b="1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0388" y="169163"/>
            <a:ext cx="2740152" cy="6918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26329" y="6351219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5553455" y="6412991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72826" y="3450335"/>
              <a:ext cx="2606675" cy="3408045"/>
            </a:xfrm>
            <a:custGeom>
              <a:avLst/>
              <a:gdLst/>
              <a:ahLst/>
              <a:cxnLst/>
              <a:rect l="l" t="t" r="r" b="b"/>
              <a:pathLst>
                <a:path w="2606675" h="3408045">
                  <a:moveTo>
                    <a:pt x="2606281" y="0"/>
                  </a:moveTo>
                  <a:lnTo>
                    <a:pt x="1908670" y="0"/>
                  </a:lnTo>
                  <a:lnTo>
                    <a:pt x="0" y="3407662"/>
                  </a:lnTo>
                  <a:lnTo>
                    <a:pt x="637661" y="3407662"/>
                  </a:lnTo>
                  <a:lnTo>
                    <a:pt x="260628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367773" y="3732268"/>
              <a:ext cx="1824355" cy="3126105"/>
            </a:xfrm>
            <a:custGeom>
              <a:avLst/>
              <a:gdLst/>
              <a:ahLst/>
              <a:cxnLst/>
              <a:rect l="l" t="t" r="r" b="b"/>
              <a:pathLst>
                <a:path w="1824354" h="3126104">
                  <a:moveTo>
                    <a:pt x="1824225" y="0"/>
                  </a:moveTo>
                  <a:lnTo>
                    <a:pt x="0" y="3125728"/>
                  </a:lnTo>
                  <a:lnTo>
                    <a:pt x="1824225" y="3125728"/>
                  </a:lnTo>
                  <a:lnTo>
                    <a:pt x="1824225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2" y="970788"/>
              <a:ext cx="1962912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82237" y="4678171"/>
              <a:ext cx="2411095" cy="2179955"/>
            </a:xfrm>
            <a:custGeom>
              <a:avLst/>
              <a:gdLst/>
              <a:ahLst/>
              <a:cxnLst/>
              <a:rect l="l" t="t" r="r" b="b"/>
              <a:pathLst>
                <a:path w="2411095" h="2179954">
                  <a:moveTo>
                    <a:pt x="1280875" y="0"/>
                  </a:moveTo>
                  <a:lnTo>
                    <a:pt x="0" y="2179826"/>
                  </a:lnTo>
                  <a:lnTo>
                    <a:pt x="749473" y="2179826"/>
                  </a:lnTo>
                  <a:lnTo>
                    <a:pt x="1213692" y="2162111"/>
                  </a:lnTo>
                  <a:lnTo>
                    <a:pt x="2410540" y="57784"/>
                  </a:lnTo>
                  <a:lnTo>
                    <a:pt x="1280875" y="0"/>
                  </a:lnTo>
                  <a:close/>
                </a:path>
              </a:pathLst>
            </a:custGeom>
            <a:solidFill>
              <a:srgbClr val="BEBEBE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6095"/>
              <a:ext cx="1316990" cy="2121535"/>
            </a:xfrm>
            <a:custGeom>
              <a:avLst/>
              <a:gdLst/>
              <a:ahLst/>
              <a:cxnLst/>
              <a:rect l="l" t="t" r="r" b="b"/>
              <a:pathLst>
                <a:path w="1316990" h="2121535">
                  <a:moveTo>
                    <a:pt x="1316736" y="0"/>
                  </a:moveTo>
                  <a:lnTo>
                    <a:pt x="0" y="0"/>
                  </a:lnTo>
                  <a:lnTo>
                    <a:pt x="0" y="2121407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9880" y="3132081"/>
              <a:ext cx="1722120" cy="3102610"/>
            </a:xfrm>
            <a:custGeom>
              <a:avLst/>
              <a:gdLst/>
              <a:ahLst/>
              <a:cxnLst/>
              <a:rect l="l" t="t" r="r" b="b"/>
              <a:pathLst>
                <a:path w="1722120" h="3102610">
                  <a:moveTo>
                    <a:pt x="1722120" y="0"/>
                  </a:moveTo>
                  <a:lnTo>
                    <a:pt x="0" y="3102602"/>
                  </a:lnTo>
                  <a:lnTo>
                    <a:pt x="683895" y="3102602"/>
                  </a:lnTo>
                  <a:lnTo>
                    <a:pt x="1722120" y="1271611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008" y="515112"/>
              <a:ext cx="11434572" cy="5791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1218895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4759" y="815721"/>
            <a:ext cx="3322320" cy="1181735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marL="12700" marR="5080" indent="275590">
              <a:lnSpc>
                <a:spcPts val="4310"/>
              </a:lnSpc>
              <a:spcBef>
                <a:spcPts val="645"/>
              </a:spcBef>
            </a:pPr>
            <a:r>
              <a:rPr dirty="0" sz="4000" spc="-15"/>
              <a:t>WITHDRAWAL </a:t>
            </a:r>
            <a:r>
              <a:rPr dirty="0" sz="4000" spc="-890"/>
              <a:t> </a:t>
            </a:r>
            <a:r>
              <a:rPr dirty="0" sz="4000" spc="-5"/>
              <a:t>(TARIK</a:t>
            </a:r>
            <a:r>
              <a:rPr dirty="0" sz="4000" spc="-50"/>
              <a:t> </a:t>
            </a:r>
            <a:r>
              <a:rPr dirty="0" sz="4000" spc="-5"/>
              <a:t>DIRI</a:t>
            </a:r>
            <a:r>
              <a:rPr dirty="0" sz="4000" spc="-35"/>
              <a:t> </a:t>
            </a:r>
            <a:r>
              <a:rPr dirty="0" sz="4000" spc="-20"/>
              <a:t>-TD)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94638" y="2572639"/>
            <a:ext cx="10257155" cy="19767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57200" marR="5080" indent="-445134">
              <a:lnSpc>
                <a:spcPts val="2600"/>
              </a:lnSpc>
              <a:spcBef>
                <a:spcPts val="420"/>
              </a:spcBef>
              <a:buFont typeface="Wingdings"/>
              <a:buChar char=""/>
              <a:tabLst>
                <a:tab pos="457200" algn="l"/>
                <a:tab pos="457834" algn="l"/>
                <a:tab pos="1743710" algn="l"/>
                <a:tab pos="2475230" algn="l"/>
                <a:tab pos="3036570" algn="l"/>
                <a:tab pos="4324350" algn="l"/>
                <a:tab pos="4717415" algn="l"/>
                <a:tab pos="5280025" algn="l"/>
                <a:tab pos="6455410" algn="l"/>
                <a:tab pos="7082790" algn="l"/>
                <a:tab pos="7505065" algn="l"/>
                <a:tab pos="8535670" algn="l"/>
                <a:tab pos="8991600" algn="l"/>
              </a:tabLst>
            </a:pPr>
            <a:r>
              <a:rPr dirty="0" sz="2400" spc="-15">
                <a:latin typeface="Cambria"/>
                <a:cs typeface="Cambria"/>
              </a:rPr>
              <a:t>S</a:t>
            </a:r>
            <a:r>
              <a:rPr dirty="0" sz="2400" spc="-5">
                <a:latin typeface="Cambria"/>
                <a:cs typeface="Cambria"/>
              </a:rPr>
              <a:t>t</a:t>
            </a:r>
            <a:r>
              <a:rPr dirty="0" sz="2400" spc="-25">
                <a:latin typeface="Cambria"/>
                <a:cs typeface="Cambria"/>
              </a:rPr>
              <a:t>u</a:t>
            </a:r>
            <a:r>
              <a:rPr dirty="0" sz="2400" spc="-15">
                <a:latin typeface="Cambria"/>
                <a:cs typeface="Cambria"/>
              </a:rPr>
              <a:t>d</a:t>
            </a:r>
            <a:r>
              <a:rPr dirty="0" sz="2400" spc="-10">
                <a:latin typeface="Cambria"/>
                <a:cs typeface="Cambria"/>
              </a:rPr>
              <a:t>en</a:t>
            </a:r>
            <a:r>
              <a:rPr dirty="0" sz="2400" spc="-5">
                <a:latin typeface="Cambria"/>
                <a:cs typeface="Cambria"/>
              </a:rPr>
              <a:t>t</a:t>
            </a:r>
            <a:r>
              <a:rPr dirty="0" sz="2400">
                <a:latin typeface="Cambria"/>
                <a:cs typeface="Cambria"/>
              </a:rPr>
              <a:t>s	</a:t>
            </a:r>
            <a:r>
              <a:rPr dirty="0" sz="2400" spc="-25">
                <a:latin typeface="Cambria"/>
                <a:cs typeface="Cambria"/>
              </a:rPr>
              <a:t>w</a:t>
            </a:r>
            <a:r>
              <a:rPr dirty="0" sz="2400" spc="-20">
                <a:latin typeface="Cambria"/>
                <a:cs typeface="Cambria"/>
              </a:rPr>
              <a:t>i</a:t>
            </a:r>
            <a:r>
              <a:rPr dirty="0" sz="2400" spc="-25">
                <a:latin typeface="Cambria"/>
                <a:cs typeface="Cambria"/>
              </a:rPr>
              <a:t>t</a:t>
            </a:r>
            <a:r>
              <a:rPr dirty="0" sz="2400">
                <a:latin typeface="Cambria"/>
                <a:cs typeface="Cambria"/>
              </a:rPr>
              <a:t>h	</a:t>
            </a:r>
            <a:r>
              <a:rPr dirty="0" sz="2400" spc="-25">
                <a:latin typeface="Cambria"/>
                <a:cs typeface="Cambria"/>
              </a:rPr>
              <a:t>t</a:t>
            </a:r>
            <a:r>
              <a:rPr dirty="0" sz="2400" spc="-30">
                <a:latin typeface="Cambria"/>
                <a:cs typeface="Cambria"/>
              </a:rPr>
              <a:t>h</a:t>
            </a:r>
            <a:r>
              <a:rPr dirty="0" sz="2400">
                <a:latin typeface="Cambria"/>
                <a:cs typeface="Cambria"/>
              </a:rPr>
              <a:t>e	</a:t>
            </a:r>
            <a:r>
              <a:rPr dirty="0" sz="2400" spc="-10">
                <a:latin typeface="Cambria"/>
                <a:cs typeface="Cambria"/>
              </a:rPr>
              <a:t>a</a:t>
            </a:r>
            <a:r>
              <a:rPr dirty="0" sz="2400" spc="-15">
                <a:latin typeface="Cambria"/>
                <a:cs typeface="Cambria"/>
              </a:rPr>
              <a:t>pp</a:t>
            </a:r>
            <a:r>
              <a:rPr dirty="0" sz="2400" spc="-45">
                <a:latin typeface="Cambria"/>
                <a:cs typeface="Cambria"/>
              </a:rPr>
              <a:t>r</a:t>
            </a:r>
            <a:r>
              <a:rPr dirty="0" sz="2400" spc="-50">
                <a:latin typeface="Cambria"/>
                <a:cs typeface="Cambria"/>
              </a:rPr>
              <a:t>o</a:t>
            </a:r>
            <a:r>
              <a:rPr dirty="0" sz="2400" spc="-60">
                <a:latin typeface="Cambria"/>
                <a:cs typeface="Cambria"/>
              </a:rPr>
              <a:t>v</a:t>
            </a:r>
            <a:r>
              <a:rPr dirty="0" sz="2400" spc="-10">
                <a:latin typeface="Cambria"/>
                <a:cs typeface="Cambria"/>
              </a:rPr>
              <a:t>a</a:t>
            </a:r>
            <a:r>
              <a:rPr dirty="0" sz="2400">
                <a:latin typeface="Cambria"/>
                <a:cs typeface="Cambria"/>
              </a:rPr>
              <a:t>l	</a:t>
            </a:r>
            <a:r>
              <a:rPr dirty="0" sz="2400" spc="-30">
                <a:latin typeface="Cambria"/>
                <a:cs typeface="Cambria"/>
              </a:rPr>
              <a:t>o</a:t>
            </a:r>
            <a:r>
              <a:rPr dirty="0" sz="2400">
                <a:latin typeface="Cambria"/>
                <a:cs typeface="Cambria"/>
              </a:rPr>
              <a:t>f	</a:t>
            </a:r>
            <a:r>
              <a:rPr dirty="0" sz="2400" spc="-25">
                <a:latin typeface="Cambria"/>
                <a:cs typeface="Cambria"/>
              </a:rPr>
              <a:t>t</a:t>
            </a:r>
            <a:r>
              <a:rPr dirty="0" sz="2400" spc="-30">
                <a:latin typeface="Cambria"/>
                <a:cs typeface="Cambria"/>
              </a:rPr>
              <a:t>h</a:t>
            </a:r>
            <a:r>
              <a:rPr dirty="0" sz="2400">
                <a:latin typeface="Cambria"/>
                <a:cs typeface="Cambria"/>
              </a:rPr>
              <a:t>e	</a:t>
            </a:r>
            <a:r>
              <a:rPr dirty="0" sz="2400" spc="-20">
                <a:latin typeface="Cambria"/>
                <a:cs typeface="Cambria"/>
              </a:rPr>
              <a:t>l</a:t>
            </a:r>
            <a:r>
              <a:rPr dirty="0" sz="2400" spc="-10">
                <a:latin typeface="Cambria"/>
                <a:cs typeface="Cambria"/>
              </a:rPr>
              <a:t>e</a:t>
            </a:r>
            <a:r>
              <a:rPr dirty="0" sz="2400" spc="-15">
                <a:latin typeface="Cambria"/>
                <a:cs typeface="Cambria"/>
              </a:rPr>
              <a:t>c</a:t>
            </a:r>
            <a:r>
              <a:rPr dirty="0" sz="2400" spc="-5">
                <a:latin typeface="Cambria"/>
                <a:cs typeface="Cambria"/>
              </a:rPr>
              <a:t>t</a:t>
            </a:r>
            <a:r>
              <a:rPr dirty="0" sz="2400" spc="-25">
                <a:latin typeface="Cambria"/>
                <a:cs typeface="Cambria"/>
              </a:rPr>
              <a:t>u</a:t>
            </a:r>
            <a:r>
              <a:rPr dirty="0" sz="2400" spc="-45">
                <a:latin typeface="Cambria"/>
                <a:cs typeface="Cambria"/>
              </a:rPr>
              <a:t>r</a:t>
            </a:r>
            <a:r>
              <a:rPr dirty="0" sz="2400" spc="-10">
                <a:latin typeface="Cambria"/>
                <a:cs typeface="Cambria"/>
              </a:rPr>
              <a:t>e</a:t>
            </a:r>
            <a:r>
              <a:rPr dirty="0" sz="2400">
                <a:latin typeface="Cambria"/>
                <a:cs typeface="Cambria"/>
              </a:rPr>
              <a:t>r	</a:t>
            </a:r>
            <a:r>
              <a:rPr dirty="0" sz="2400" spc="-20">
                <a:latin typeface="Cambria"/>
                <a:cs typeface="Cambria"/>
              </a:rPr>
              <a:t>an</a:t>
            </a:r>
            <a:r>
              <a:rPr dirty="0" sz="2400">
                <a:latin typeface="Cambria"/>
                <a:cs typeface="Cambria"/>
              </a:rPr>
              <a:t>d	</a:t>
            </a:r>
            <a:r>
              <a:rPr dirty="0" sz="2400" spc="-20">
                <a:latin typeface="Cambria"/>
                <a:cs typeface="Cambria"/>
              </a:rPr>
              <a:t>a</a:t>
            </a:r>
            <a:r>
              <a:rPr dirty="0" sz="2400">
                <a:latin typeface="Cambria"/>
                <a:cs typeface="Cambria"/>
              </a:rPr>
              <a:t>s	</a:t>
            </a:r>
            <a:r>
              <a:rPr dirty="0" sz="2400" spc="-10">
                <a:latin typeface="Cambria"/>
                <a:cs typeface="Cambria"/>
              </a:rPr>
              <a:t>ag</a:t>
            </a:r>
            <a:r>
              <a:rPr dirty="0" sz="2400" spc="-45">
                <a:latin typeface="Cambria"/>
                <a:cs typeface="Cambria"/>
              </a:rPr>
              <a:t>r</a:t>
            </a:r>
            <a:r>
              <a:rPr dirty="0" sz="2400" spc="-10">
                <a:latin typeface="Cambria"/>
                <a:cs typeface="Cambria"/>
              </a:rPr>
              <a:t>ee</a:t>
            </a:r>
            <a:r>
              <a:rPr dirty="0" sz="2400">
                <a:latin typeface="Cambria"/>
                <a:cs typeface="Cambria"/>
              </a:rPr>
              <a:t>d	</a:t>
            </a:r>
            <a:r>
              <a:rPr dirty="0" sz="2400" spc="-70">
                <a:latin typeface="Cambria"/>
                <a:cs typeface="Cambria"/>
              </a:rPr>
              <a:t>b</a:t>
            </a:r>
            <a:r>
              <a:rPr dirty="0" sz="2400">
                <a:latin typeface="Cambria"/>
                <a:cs typeface="Cambria"/>
              </a:rPr>
              <a:t>y	</a:t>
            </a:r>
            <a:r>
              <a:rPr dirty="0" sz="2400" spc="-35">
                <a:latin typeface="Cambria"/>
                <a:cs typeface="Cambria"/>
              </a:rPr>
              <a:t>A</a:t>
            </a:r>
            <a:r>
              <a:rPr dirty="0" sz="2400" spc="-15">
                <a:latin typeface="Cambria"/>
                <a:cs typeface="Cambria"/>
              </a:rPr>
              <a:t>c</a:t>
            </a:r>
            <a:r>
              <a:rPr dirty="0" sz="2400" spc="-10">
                <a:latin typeface="Cambria"/>
                <a:cs typeface="Cambria"/>
              </a:rPr>
              <a:t>a</a:t>
            </a:r>
            <a:r>
              <a:rPr dirty="0" sz="2400" spc="-15">
                <a:latin typeface="Cambria"/>
                <a:cs typeface="Cambria"/>
              </a:rPr>
              <a:t>d</a:t>
            </a:r>
            <a:r>
              <a:rPr dirty="0" sz="2400" spc="-10">
                <a:latin typeface="Cambria"/>
                <a:cs typeface="Cambria"/>
              </a:rPr>
              <a:t>e</a:t>
            </a:r>
            <a:r>
              <a:rPr dirty="0" sz="2400" spc="-20">
                <a:latin typeface="Cambria"/>
                <a:cs typeface="Cambria"/>
              </a:rPr>
              <a:t>m</a:t>
            </a:r>
            <a:r>
              <a:rPr dirty="0" sz="2400">
                <a:latin typeface="Cambria"/>
                <a:cs typeface="Cambria"/>
              </a:rPr>
              <a:t>ic  </a:t>
            </a:r>
            <a:r>
              <a:rPr dirty="0" sz="2400" spc="-10">
                <a:latin typeface="Cambria"/>
                <a:cs typeface="Cambria"/>
              </a:rPr>
              <a:t>Advisor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may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request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for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withdrawal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from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 spc="-15">
                <a:latin typeface="Cambria"/>
                <a:cs typeface="Cambria"/>
              </a:rPr>
              <a:t>any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of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the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courses </a:t>
            </a:r>
            <a:r>
              <a:rPr dirty="0" sz="2400" spc="-20">
                <a:latin typeface="Cambria"/>
                <a:cs typeface="Cambria"/>
              </a:rPr>
              <a:t>registered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4000">
              <a:latin typeface="Cambria"/>
              <a:cs typeface="Cambria"/>
            </a:endParaRPr>
          </a:p>
          <a:p>
            <a:pPr marL="457200" marR="41275" indent="-445134">
              <a:lnSpc>
                <a:spcPts val="259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dirty="0" sz="2400" spc="-5">
                <a:latin typeface="Cambria"/>
                <a:cs typeface="Cambria"/>
              </a:rPr>
              <a:t>Application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for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courses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 spc="-15">
                <a:latin typeface="Cambria"/>
                <a:cs typeface="Cambria"/>
              </a:rPr>
              <a:t>withdrawal</a:t>
            </a:r>
            <a:r>
              <a:rPr dirty="0" sz="2400" spc="35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may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be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done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not</a:t>
            </a:r>
            <a:r>
              <a:rPr dirty="0" sz="2400" spc="4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later</a:t>
            </a:r>
            <a:r>
              <a:rPr dirty="0" sz="2400" spc="60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than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the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last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 spc="-35">
                <a:latin typeface="Cambria"/>
                <a:cs typeface="Cambria"/>
              </a:rPr>
              <a:t>day </a:t>
            </a:r>
            <a:r>
              <a:rPr dirty="0" sz="2400" spc="-509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of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working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 spc="-55" b="1">
                <a:solidFill>
                  <a:srgbClr val="0000FF"/>
                </a:solidFill>
                <a:latin typeface="Cambria"/>
                <a:cs typeface="Cambria"/>
              </a:rPr>
              <a:t>Week</a:t>
            </a:r>
            <a:r>
              <a:rPr dirty="0" sz="2400" spc="-5" b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0000FF"/>
                </a:solidFill>
                <a:latin typeface="Cambria"/>
                <a:cs typeface="Cambria"/>
              </a:rPr>
              <a:t>8</a:t>
            </a:r>
            <a:r>
              <a:rPr dirty="0" sz="2400" spc="-45" b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of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the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respective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 spc="-15">
                <a:latin typeface="Cambria"/>
                <a:cs typeface="Cambria"/>
              </a:rPr>
              <a:t>semester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0388" y="169163"/>
            <a:ext cx="2740152" cy="6918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26329" y="6351219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1218895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9285" y="933450"/>
            <a:ext cx="33432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CLASS</a:t>
            </a:r>
            <a:r>
              <a:rPr dirty="0" sz="3200" spc="-145"/>
              <a:t> </a:t>
            </a:r>
            <a:r>
              <a:rPr dirty="0" sz="3200" spc="-15"/>
              <a:t>ATTENDANCE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684782" y="1835276"/>
            <a:ext cx="8574405" cy="3020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47700" marR="9525" indent="-6356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648335" algn="l"/>
              </a:tabLst>
            </a:pPr>
            <a:r>
              <a:rPr dirty="0" sz="2800" spc="-5">
                <a:latin typeface="Cambria"/>
                <a:cs typeface="Cambria"/>
              </a:rPr>
              <a:t>A student’s class attendance </a:t>
            </a:r>
            <a:r>
              <a:rPr dirty="0" sz="2800" spc="-15">
                <a:latin typeface="Cambria"/>
                <a:cs typeface="Cambria"/>
              </a:rPr>
              <a:t>for </a:t>
            </a:r>
            <a:r>
              <a:rPr dirty="0" sz="2800" spc="-5">
                <a:latin typeface="Cambria"/>
                <a:cs typeface="Cambria"/>
              </a:rPr>
              <a:t>a particular </a:t>
            </a:r>
            <a:r>
              <a:rPr dirty="0" sz="2800" spc="-10">
                <a:latin typeface="Cambria"/>
                <a:cs typeface="Cambria"/>
              </a:rPr>
              <a:t>course </a:t>
            </a:r>
            <a:r>
              <a:rPr dirty="0" sz="2800" spc="-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must</a:t>
            </a:r>
            <a:r>
              <a:rPr dirty="0" sz="2800" spc="-5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be</a:t>
            </a:r>
            <a:r>
              <a:rPr dirty="0" sz="2800" spc="-25">
                <a:latin typeface="Cambria"/>
                <a:cs typeface="Cambria"/>
              </a:rPr>
              <a:t> </a:t>
            </a:r>
            <a:r>
              <a:rPr dirty="0" sz="2800" spc="-15">
                <a:latin typeface="Cambria"/>
                <a:cs typeface="Cambria"/>
              </a:rPr>
              <a:t>more</a:t>
            </a:r>
            <a:r>
              <a:rPr dirty="0" sz="2800" spc="-50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than</a:t>
            </a:r>
            <a:r>
              <a:rPr dirty="0" sz="2800" spc="-40">
                <a:latin typeface="Cambria"/>
                <a:cs typeface="Cambria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mbria"/>
                <a:cs typeface="Cambria"/>
              </a:rPr>
              <a:t>80%</a:t>
            </a:r>
            <a:r>
              <a:rPr dirty="0" sz="2800" spc="-10" b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2800" spc="-15">
                <a:latin typeface="Cambria"/>
                <a:cs typeface="Cambria"/>
              </a:rPr>
              <a:t>from</a:t>
            </a:r>
            <a:r>
              <a:rPr dirty="0" sz="2800" spc="-2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the</a:t>
            </a:r>
            <a:r>
              <a:rPr dirty="0" sz="2800" spc="-30">
                <a:latin typeface="Cambria"/>
                <a:cs typeface="Cambria"/>
              </a:rPr>
              <a:t> </a:t>
            </a:r>
            <a:r>
              <a:rPr dirty="0" sz="2800" spc="-35">
                <a:latin typeface="Cambria"/>
                <a:cs typeface="Cambria"/>
              </a:rPr>
              <a:t>overall</a:t>
            </a:r>
            <a:r>
              <a:rPr dirty="0" sz="2800" spc="-20">
                <a:latin typeface="Cambria"/>
                <a:cs typeface="Cambria"/>
              </a:rPr>
              <a:t> </a:t>
            </a:r>
            <a:r>
              <a:rPr dirty="0" sz="2800" spc="-15">
                <a:latin typeface="Cambria"/>
                <a:cs typeface="Cambria"/>
              </a:rPr>
              <a:t>hours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900">
              <a:latin typeface="Cambria"/>
              <a:cs typeface="Cambria"/>
            </a:endParaRPr>
          </a:p>
          <a:p>
            <a:pPr algn="just" marL="647700" marR="5080" indent="-635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648335" algn="l"/>
              </a:tabLst>
            </a:pPr>
            <a:r>
              <a:rPr dirty="0" sz="2800">
                <a:latin typeface="Cambria"/>
                <a:cs typeface="Cambria"/>
              </a:rPr>
              <a:t>If</a:t>
            </a:r>
            <a:r>
              <a:rPr dirty="0" sz="2800" spc="5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a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student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is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absent</a:t>
            </a:r>
            <a:r>
              <a:rPr dirty="0" sz="2800" spc="-5">
                <a:latin typeface="Cambria"/>
                <a:cs typeface="Cambria"/>
              </a:rPr>
              <a:t> </a:t>
            </a:r>
            <a:r>
              <a:rPr dirty="0" sz="2800" spc="-15">
                <a:latin typeface="Cambria"/>
                <a:cs typeface="Cambria"/>
              </a:rPr>
              <a:t>more</a:t>
            </a:r>
            <a:r>
              <a:rPr dirty="0" sz="2800" spc="-10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than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20%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15">
                <a:latin typeface="Cambria"/>
                <a:cs typeface="Cambria"/>
              </a:rPr>
              <a:t>from</a:t>
            </a:r>
            <a:r>
              <a:rPr dirty="0" sz="2800" spc="-10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the </a:t>
            </a:r>
            <a:r>
              <a:rPr dirty="0" sz="2800" spc="-15">
                <a:latin typeface="Cambria"/>
                <a:cs typeface="Cambria"/>
              </a:rPr>
              <a:t> </a:t>
            </a:r>
            <a:r>
              <a:rPr dirty="0" sz="2800" spc="-25">
                <a:latin typeface="Cambria"/>
                <a:cs typeface="Cambria"/>
              </a:rPr>
              <a:t>overall </a:t>
            </a:r>
            <a:r>
              <a:rPr dirty="0" sz="2800" spc="-5">
                <a:latin typeface="Cambria"/>
                <a:cs typeface="Cambria"/>
              </a:rPr>
              <a:t>hours without a </a:t>
            </a:r>
            <a:r>
              <a:rPr dirty="0" sz="2800" spc="-20">
                <a:latin typeface="Cambria"/>
                <a:cs typeface="Cambria"/>
              </a:rPr>
              <a:t>valid </a:t>
            </a:r>
            <a:r>
              <a:rPr dirty="0" sz="2800" spc="-10">
                <a:latin typeface="Cambria"/>
                <a:cs typeface="Cambria"/>
              </a:rPr>
              <a:t>reason, </a:t>
            </a:r>
            <a:r>
              <a:rPr dirty="0" sz="2800">
                <a:latin typeface="Cambria"/>
                <a:cs typeface="Cambria"/>
              </a:rPr>
              <a:t>the </a:t>
            </a:r>
            <a:r>
              <a:rPr dirty="0" sz="2800" spc="-10">
                <a:latin typeface="Cambria"/>
                <a:cs typeface="Cambria"/>
              </a:rPr>
              <a:t>faculty </a:t>
            </a:r>
            <a:r>
              <a:rPr dirty="0" sz="2800" spc="-20">
                <a:latin typeface="Cambria"/>
                <a:cs typeface="Cambria"/>
              </a:rPr>
              <a:t>can </a:t>
            </a:r>
            <a:r>
              <a:rPr dirty="0" sz="2800" spc="-15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take </a:t>
            </a:r>
            <a:r>
              <a:rPr dirty="0" sz="2800" spc="-10">
                <a:latin typeface="Cambria"/>
                <a:cs typeface="Cambria"/>
              </a:rPr>
              <a:t>action according </a:t>
            </a:r>
            <a:r>
              <a:rPr dirty="0" sz="2800" spc="-15">
                <a:latin typeface="Cambria"/>
                <a:cs typeface="Cambria"/>
              </a:rPr>
              <a:t>to </a:t>
            </a:r>
            <a:r>
              <a:rPr dirty="0" sz="2800" spc="-5">
                <a:latin typeface="Cambria"/>
                <a:cs typeface="Cambria"/>
              </a:rPr>
              <a:t>the </a:t>
            </a:r>
            <a:r>
              <a:rPr dirty="0" sz="2800" spc="-10">
                <a:latin typeface="Cambria"/>
                <a:cs typeface="Cambria"/>
              </a:rPr>
              <a:t>University’s </a:t>
            </a:r>
            <a:r>
              <a:rPr dirty="0" sz="2800" spc="-5">
                <a:latin typeface="Cambria"/>
                <a:cs typeface="Cambria"/>
              </a:rPr>
              <a:t>rules; </a:t>
            </a:r>
            <a:r>
              <a:rPr dirty="0" sz="2800" spc="-20">
                <a:latin typeface="Cambria"/>
                <a:cs typeface="Cambria"/>
              </a:rPr>
              <a:t>eg: </a:t>
            </a:r>
            <a:r>
              <a:rPr dirty="0" sz="2800" spc="-15">
                <a:latin typeface="Cambria"/>
                <a:cs typeface="Cambria"/>
              </a:rPr>
              <a:t> </a:t>
            </a:r>
            <a:r>
              <a:rPr dirty="0" sz="2800" spc="-5">
                <a:latin typeface="Cambria"/>
                <a:cs typeface="Cambria"/>
              </a:rPr>
              <a:t>he/she</a:t>
            </a:r>
            <a:r>
              <a:rPr dirty="0" sz="2800" spc="-65">
                <a:latin typeface="Cambria"/>
                <a:cs typeface="Cambria"/>
              </a:rPr>
              <a:t> </a:t>
            </a:r>
            <a:r>
              <a:rPr dirty="0" sz="2800" spc="-25">
                <a:latin typeface="Cambria"/>
                <a:cs typeface="Cambria"/>
              </a:rPr>
              <a:t>may</a:t>
            </a:r>
            <a:r>
              <a:rPr dirty="0" sz="2800" spc="-6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be</a:t>
            </a:r>
            <a:r>
              <a:rPr dirty="0" sz="2800" spc="-50">
                <a:latin typeface="Cambria"/>
                <a:cs typeface="Cambria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mbria"/>
                <a:cs typeface="Cambria"/>
              </a:rPr>
              <a:t>barred</a:t>
            </a:r>
            <a:r>
              <a:rPr dirty="0" sz="2800" spc="-75" b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2800" spc="-15" b="1">
                <a:solidFill>
                  <a:srgbClr val="0000FF"/>
                </a:solidFill>
                <a:latin typeface="Cambria"/>
                <a:cs typeface="Cambria"/>
              </a:rPr>
              <a:t>from</a:t>
            </a:r>
            <a:r>
              <a:rPr dirty="0" sz="2800" spc="-45" b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2800" spc="-10" b="1">
                <a:solidFill>
                  <a:srgbClr val="0000FF"/>
                </a:solidFill>
                <a:latin typeface="Cambria"/>
                <a:cs typeface="Cambria"/>
              </a:rPr>
              <a:t>final</a:t>
            </a:r>
            <a:r>
              <a:rPr dirty="0" sz="2800" spc="-55" b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2800" spc="-30" b="1">
                <a:solidFill>
                  <a:srgbClr val="0000FF"/>
                </a:solidFill>
                <a:latin typeface="Cambria"/>
                <a:cs typeface="Cambria"/>
              </a:rPr>
              <a:t>examination*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0388" y="169163"/>
            <a:ext cx="2740152" cy="6918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26329" y="6351219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4193" y="5920841"/>
            <a:ext cx="4202430" cy="7302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800" spc="-5" i="1">
                <a:latin typeface="Calibri"/>
                <a:cs typeface="Calibri"/>
              </a:rPr>
              <a:t>*Not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applicable</a:t>
            </a:r>
            <a:r>
              <a:rPr dirty="0" sz="1800" spc="1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for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Online</a:t>
            </a:r>
            <a:r>
              <a:rPr dirty="0" sz="1800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Final </a:t>
            </a:r>
            <a:r>
              <a:rPr dirty="0" sz="1800" spc="-20" i="1">
                <a:latin typeface="Calibri"/>
                <a:cs typeface="Calibri"/>
              </a:rPr>
              <a:t>Examination</a:t>
            </a:r>
            <a:endParaRPr sz="1800">
              <a:latin typeface="Calibri"/>
              <a:cs typeface="Calibri"/>
            </a:endParaRPr>
          </a:p>
          <a:p>
            <a:pPr marL="3957954">
              <a:lnSpc>
                <a:spcPct val="100000"/>
              </a:lnSpc>
              <a:spcBef>
                <a:spcPts val="61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07135"/>
              <a:ext cx="12192000" cy="5471160"/>
            </a:xfrm>
            <a:custGeom>
              <a:avLst/>
              <a:gdLst/>
              <a:ahLst/>
              <a:cxnLst/>
              <a:rect l="l" t="t" r="r" b="b"/>
              <a:pathLst>
                <a:path w="12192000" h="5471160">
                  <a:moveTo>
                    <a:pt x="11001756" y="2489581"/>
                  </a:moveTo>
                  <a:lnTo>
                    <a:pt x="8471408" y="0"/>
                  </a:lnTo>
                  <a:lnTo>
                    <a:pt x="8406130" y="66294"/>
                  </a:lnTo>
                  <a:lnTo>
                    <a:pt x="8405368" y="65532"/>
                  </a:lnTo>
                  <a:lnTo>
                    <a:pt x="6044438" y="2388489"/>
                  </a:lnTo>
                  <a:lnTo>
                    <a:pt x="0" y="2388489"/>
                  </a:lnTo>
                  <a:lnTo>
                    <a:pt x="0" y="2617089"/>
                  </a:lnTo>
                  <a:lnTo>
                    <a:pt x="6127496" y="2617089"/>
                  </a:lnTo>
                  <a:lnTo>
                    <a:pt x="6132703" y="2622296"/>
                  </a:lnTo>
                  <a:lnTo>
                    <a:pt x="8471789" y="320929"/>
                  </a:lnTo>
                  <a:lnTo>
                    <a:pt x="10683748" y="2497328"/>
                  </a:lnTo>
                  <a:lnTo>
                    <a:pt x="10994009" y="2497328"/>
                  </a:lnTo>
                  <a:lnTo>
                    <a:pt x="11001756" y="2489581"/>
                  </a:lnTo>
                  <a:close/>
                </a:path>
                <a:path w="12192000" h="5471160">
                  <a:moveTo>
                    <a:pt x="12191492" y="2851670"/>
                  </a:moveTo>
                  <a:lnTo>
                    <a:pt x="10821924" y="2851670"/>
                  </a:lnTo>
                  <a:lnTo>
                    <a:pt x="10817098" y="2846832"/>
                  </a:lnTo>
                  <a:lnTo>
                    <a:pt x="8478139" y="5149583"/>
                  </a:lnTo>
                  <a:lnTo>
                    <a:pt x="6266180" y="2971927"/>
                  </a:lnTo>
                  <a:lnTo>
                    <a:pt x="5955792" y="2971927"/>
                  </a:lnTo>
                  <a:lnTo>
                    <a:pt x="5948172" y="2979674"/>
                  </a:lnTo>
                  <a:lnTo>
                    <a:pt x="8478393" y="5470703"/>
                  </a:lnTo>
                  <a:lnTo>
                    <a:pt x="8543671" y="5404332"/>
                  </a:lnTo>
                  <a:lnTo>
                    <a:pt x="8544433" y="5405132"/>
                  </a:lnTo>
                  <a:lnTo>
                    <a:pt x="10905871" y="3080385"/>
                  </a:lnTo>
                  <a:lnTo>
                    <a:pt x="12191492" y="3080385"/>
                  </a:lnTo>
                  <a:lnTo>
                    <a:pt x="12191492" y="285167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5288" y="1397508"/>
              <a:ext cx="3995927" cy="40111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232" y="830071"/>
            <a:ext cx="49790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ACADEMIC</a:t>
            </a:r>
            <a:r>
              <a:rPr dirty="0" sz="3200" spc="-165"/>
              <a:t> </a:t>
            </a:r>
            <a:r>
              <a:rPr dirty="0" sz="3200"/>
              <a:t>ADVISORY</a:t>
            </a:r>
            <a:r>
              <a:rPr dirty="0" sz="3200" spc="-165"/>
              <a:t> </a:t>
            </a:r>
            <a:r>
              <a:rPr dirty="0" sz="3200" spc="-15"/>
              <a:t>SYSTEM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76783" y="1772792"/>
            <a:ext cx="4860925" cy="908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ndara"/>
                <a:cs typeface="Candara"/>
              </a:rPr>
              <a:t>Each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UG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student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is</a:t>
            </a:r>
            <a:r>
              <a:rPr dirty="0" sz="1800" spc="-50"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put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 spc="-5">
                <a:latin typeface="Candara"/>
                <a:cs typeface="Candara"/>
              </a:rPr>
              <a:t>under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supervision</a:t>
            </a:r>
            <a:r>
              <a:rPr dirty="0" sz="1800" spc="-6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an </a:t>
            </a:r>
            <a:r>
              <a:rPr dirty="0" sz="1800" spc="-375">
                <a:latin typeface="Candara"/>
                <a:cs typeface="Candara"/>
              </a:rPr>
              <a:t> </a:t>
            </a:r>
            <a:r>
              <a:rPr dirty="0" sz="1800" spc="-5" b="1">
                <a:solidFill>
                  <a:srgbClr val="0000FF"/>
                </a:solidFill>
                <a:latin typeface="Candara"/>
                <a:cs typeface="Candara"/>
              </a:rPr>
              <a:t>Academic Advisor </a:t>
            </a:r>
            <a:r>
              <a:rPr dirty="0" sz="1800" spc="-5">
                <a:latin typeface="Candara"/>
                <a:cs typeface="Candara"/>
              </a:rPr>
              <a:t>who </a:t>
            </a:r>
            <a:r>
              <a:rPr dirty="0" sz="1800">
                <a:latin typeface="Candara"/>
                <a:cs typeface="Candara"/>
              </a:rPr>
              <a:t>is an </a:t>
            </a:r>
            <a:r>
              <a:rPr dirty="0" sz="2000" spc="-5" b="1">
                <a:solidFill>
                  <a:srgbClr val="0000FF"/>
                </a:solidFill>
                <a:latin typeface="Candara"/>
                <a:cs typeface="Candara"/>
              </a:rPr>
              <a:t>academic </a:t>
            </a:r>
            <a:r>
              <a:rPr dirty="0" sz="2000" spc="-15" b="1">
                <a:solidFill>
                  <a:srgbClr val="0000FF"/>
                </a:solidFill>
                <a:latin typeface="Candara"/>
                <a:cs typeface="Candara"/>
              </a:rPr>
              <a:t>staff </a:t>
            </a:r>
            <a:r>
              <a:rPr dirty="0" sz="2000" spc="-1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andara"/>
                <a:cs typeface="Candara"/>
              </a:rPr>
              <a:t>member</a:t>
            </a:r>
            <a:r>
              <a:rPr dirty="0" sz="2000" spc="-5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from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student’s</a:t>
            </a:r>
            <a:r>
              <a:rPr dirty="0" sz="1800" spc="-6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own</a:t>
            </a:r>
            <a:r>
              <a:rPr dirty="0" sz="1800" spc="-65">
                <a:latin typeface="Candara"/>
                <a:cs typeface="Candara"/>
              </a:rPr>
              <a:t> </a:t>
            </a:r>
            <a:r>
              <a:rPr dirty="0" sz="1800" spc="-15">
                <a:latin typeface="Candara"/>
                <a:cs typeface="Candara"/>
              </a:rPr>
              <a:t>faculty.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204" y="3474720"/>
            <a:ext cx="6503034" cy="3185160"/>
            <a:chOff x="108204" y="3474720"/>
            <a:chExt cx="6503034" cy="3185160"/>
          </a:xfrm>
        </p:grpSpPr>
        <p:sp>
          <p:nvSpPr>
            <p:cNvPr id="9" name="object 9"/>
            <p:cNvSpPr/>
            <p:nvPr/>
          </p:nvSpPr>
          <p:spPr>
            <a:xfrm>
              <a:off x="108204" y="4674108"/>
              <a:ext cx="539750" cy="638810"/>
            </a:xfrm>
            <a:custGeom>
              <a:avLst/>
              <a:gdLst/>
              <a:ahLst/>
              <a:cxnLst/>
              <a:rect l="l" t="t" r="r" b="b"/>
              <a:pathLst>
                <a:path w="539750" h="638810">
                  <a:moveTo>
                    <a:pt x="269621" y="0"/>
                  </a:moveTo>
                  <a:lnTo>
                    <a:pt x="225882" y="4191"/>
                  </a:lnTo>
                  <a:lnTo>
                    <a:pt x="184391" y="16256"/>
                  </a:lnTo>
                  <a:lnTo>
                    <a:pt x="145707" y="35560"/>
                  </a:lnTo>
                  <a:lnTo>
                    <a:pt x="110388" y="61595"/>
                  </a:lnTo>
                  <a:lnTo>
                    <a:pt x="78968" y="93472"/>
                  </a:lnTo>
                  <a:lnTo>
                    <a:pt x="52019" y="130683"/>
                  </a:lnTo>
                  <a:lnTo>
                    <a:pt x="30099" y="172466"/>
                  </a:lnTo>
                  <a:lnTo>
                    <a:pt x="13743" y="218313"/>
                  </a:lnTo>
                  <a:lnTo>
                    <a:pt x="3528" y="267335"/>
                  </a:lnTo>
                  <a:lnTo>
                    <a:pt x="0" y="319151"/>
                  </a:lnTo>
                  <a:lnTo>
                    <a:pt x="3528" y="370967"/>
                  </a:lnTo>
                  <a:lnTo>
                    <a:pt x="13743" y="419989"/>
                  </a:lnTo>
                  <a:lnTo>
                    <a:pt x="30099" y="465836"/>
                  </a:lnTo>
                  <a:lnTo>
                    <a:pt x="52019" y="507619"/>
                  </a:lnTo>
                  <a:lnTo>
                    <a:pt x="78968" y="544830"/>
                  </a:lnTo>
                  <a:lnTo>
                    <a:pt x="110388" y="576707"/>
                  </a:lnTo>
                  <a:lnTo>
                    <a:pt x="145707" y="602615"/>
                  </a:lnTo>
                  <a:lnTo>
                    <a:pt x="184391" y="622046"/>
                  </a:lnTo>
                  <a:lnTo>
                    <a:pt x="225882" y="634111"/>
                  </a:lnTo>
                  <a:lnTo>
                    <a:pt x="269621" y="638302"/>
                  </a:lnTo>
                  <a:lnTo>
                    <a:pt x="313359" y="634111"/>
                  </a:lnTo>
                  <a:lnTo>
                    <a:pt x="354838" y="622046"/>
                  </a:lnTo>
                  <a:lnTo>
                    <a:pt x="393534" y="602615"/>
                  </a:lnTo>
                  <a:lnTo>
                    <a:pt x="428853" y="576707"/>
                  </a:lnTo>
                  <a:lnTo>
                    <a:pt x="460273" y="544830"/>
                  </a:lnTo>
                  <a:lnTo>
                    <a:pt x="487222" y="507619"/>
                  </a:lnTo>
                  <a:lnTo>
                    <a:pt x="509143" y="465836"/>
                  </a:lnTo>
                  <a:lnTo>
                    <a:pt x="525500" y="419989"/>
                  </a:lnTo>
                  <a:lnTo>
                    <a:pt x="535711" y="370967"/>
                  </a:lnTo>
                  <a:lnTo>
                    <a:pt x="539241" y="319151"/>
                  </a:lnTo>
                  <a:lnTo>
                    <a:pt x="535711" y="267335"/>
                  </a:lnTo>
                  <a:lnTo>
                    <a:pt x="525500" y="218313"/>
                  </a:lnTo>
                  <a:lnTo>
                    <a:pt x="509143" y="172466"/>
                  </a:lnTo>
                  <a:lnTo>
                    <a:pt x="487222" y="130683"/>
                  </a:lnTo>
                  <a:lnTo>
                    <a:pt x="460273" y="93472"/>
                  </a:lnTo>
                  <a:lnTo>
                    <a:pt x="428853" y="61595"/>
                  </a:lnTo>
                  <a:lnTo>
                    <a:pt x="393534" y="35560"/>
                  </a:lnTo>
                  <a:lnTo>
                    <a:pt x="354838" y="16256"/>
                  </a:lnTo>
                  <a:lnTo>
                    <a:pt x="313359" y="4191"/>
                  </a:lnTo>
                  <a:lnTo>
                    <a:pt x="26962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9268" y="4805172"/>
              <a:ext cx="287655" cy="363855"/>
            </a:xfrm>
            <a:custGeom>
              <a:avLst/>
              <a:gdLst/>
              <a:ahLst/>
              <a:cxnLst/>
              <a:rect l="l" t="t" r="r" b="b"/>
              <a:pathLst>
                <a:path w="287655" h="363854">
                  <a:moveTo>
                    <a:pt x="287655" y="45085"/>
                  </a:moveTo>
                  <a:lnTo>
                    <a:pt x="284657" y="27559"/>
                  </a:lnTo>
                  <a:lnTo>
                    <a:pt x="282257" y="23368"/>
                  </a:lnTo>
                  <a:lnTo>
                    <a:pt x="276491" y="13208"/>
                  </a:lnTo>
                  <a:lnTo>
                    <a:pt x="269265" y="7454"/>
                  </a:lnTo>
                  <a:lnTo>
                    <a:pt x="269265" y="45085"/>
                  </a:lnTo>
                  <a:lnTo>
                    <a:pt x="269265" y="318770"/>
                  </a:lnTo>
                  <a:lnTo>
                    <a:pt x="267665" y="327406"/>
                  </a:lnTo>
                  <a:lnTo>
                    <a:pt x="263359" y="334264"/>
                  </a:lnTo>
                  <a:lnTo>
                    <a:pt x="257073" y="338836"/>
                  </a:lnTo>
                  <a:lnTo>
                    <a:pt x="249567" y="340487"/>
                  </a:lnTo>
                  <a:lnTo>
                    <a:pt x="39408" y="340487"/>
                  </a:lnTo>
                  <a:lnTo>
                    <a:pt x="31343" y="338836"/>
                  </a:lnTo>
                  <a:lnTo>
                    <a:pt x="25120" y="334264"/>
                  </a:lnTo>
                  <a:lnTo>
                    <a:pt x="21120" y="327406"/>
                  </a:lnTo>
                  <a:lnTo>
                    <a:pt x="19710" y="318770"/>
                  </a:lnTo>
                  <a:lnTo>
                    <a:pt x="19710" y="45085"/>
                  </a:lnTo>
                  <a:lnTo>
                    <a:pt x="21120" y="36449"/>
                  </a:lnTo>
                  <a:lnTo>
                    <a:pt x="25120" y="29591"/>
                  </a:lnTo>
                  <a:lnTo>
                    <a:pt x="31343" y="25019"/>
                  </a:lnTo>
                  <a:lnTo>
                    <a:pt x="39408" y="23368"/>
                  </a:lnTo>
                  <a:lnTo>
                    <a:pt x="249567" y="23368"/>
                  </a:lnTo>
                  <a:lnTo>
                    <a:pt x="257073" y="25019"/>
                  </a:lnTo>
                  <a:lnTo>
                    <a:pt x="263359" y="29591"/>
                  </a:lnTo>
                  <a:lnTo>
                    <a:pt x="267665" y="36449"/>
                  </a:lnTo>
                  <a:lnTo>
                    <a:pt x="269265" y="45085"/>
                  </a:lnTo>
                  <a:lnTo>
                    <a:pt x="269265" y="7454"/>
                  </a:lnTo>
                  <a:lnTo>
                    <a:pt x="264388" y="3556"/>
                  </a:lnTo>
                  <a:lnTo>
                    <a:pt x="249567" y="0"/>
                  </a:lnTo>
                  <a:lnTo>
                    <a:pt x="39408" y="0"/>
                  </a:lnTo>
                  <a:lnTo>
                    <a:pt x="23825" y="3556"/>
                  </a:lnTo>
                  <a:lnTo>
                    <a:pt x="11328" y="13208"/>
                  </a:lnTo>
                  <a:lnTo>
                    <a:pt x="3022" y="27559"/>
                  </a:lnTo>
                  <a:lnTo>
                    <a:pt x="0" y="45085"/>
                  </a:lnTo>
                  <a:lnTo>
                    <a:pt x="0" y="318770"/>
                  </a:lnTo>
                  <a:lnTo>
                    <a:pt x="3022" y="336296"/>
                  </a:lnTo>
                  <a:lnTo>
                    <a:pt x="11328" y="350647"/>
                  </a:lnTo>
                  <a:lnTo>
                    <a:pt x="23825" y="360299"/>
                  </a:lnTo>
                  <a:lnTo>
                    <a:pt x="39408" y="363855"/>
                  </a:lnTo>
                  <a:lnTo>
                    <a:pt x="249567" y="363855"/>
                  </a:lnTo>
                  <a:lnTo>
                    <a:pt x="264388" y="360299"/>
                  </a:lnTo>
                  <a:lnTo>
                    <a:pt x="276491" y="350647"/>
                  </a:lnTo>
                  <a:lnTo>
                    <a:pt x="282257" y="340487"/>
                  </a:lnTo>
                  <a:lnTo>
                    <a:pt x="284657" y="336296"/>
                  </a:lnTo>
                  <a:lnTo>
                    <a:pt x="287655" y="318770"/>
                  </a:lnTo>
                  <a:lnTo>
                    <a:pt x="287655" y="45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892" y="4850892"/>
              <a:ext cx="210311" cy="2270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8204" y="5388864"/>
              <a:ext cx="536575" cy="585470"/>
            </a:xfrm>
            <a:custGeom>
              <a:avLst/>
              <a:gdLst/>
              <a:ahLst/>
              <a:cxnLst/>
              <a:rect l="l" t="t" r="r" b="b"/>
              <a:pathLst>
                <a:path w="536575" h="585470">
                  <a:moveTo>
                    <a:pt x="268160" y="0"/>
                  </a:moveTo>
                  <a:lnTo>
                    <a:pt x="224663" y="3810"/>
                  </a:lnTo>
                  <a:lnTo>
                    <a:pt x="183400" y="14859"/>
                  </a:lnTo>
                  <a:lnTo>
                    <a:pt x="144932" y="32639"/>
                  </a:lnTo>
                  <a:lnTo>
                    <a:pt x="109791" y="56388"/>
                  </a:lnTo>
                  <a:lnTo>
                    <a:pt x="78549" y="85725"/>
                  </a:lnTo>
                  <a:lnTo>
                    <a:pt x="51739" y="119761"/>
                  </a:lnTo>
                  <a:lnTo>
                    <a:pt x="29933" y="158115"/>
                  </a:lnTo>
                  <a:lnTo>
                    <a:pt x="13670" y="200075"/>
                  </a:lnTo>
                  <a:lnTo>
                    <a:pt x="3509" y="245097"/>
                  </a:lnTo>
                  <a:lnTo>
                    <a:pt x="0" y="292544"/>
                  </a:lnTo>
                  <a:lnTo>
                    <a:pt x="3509" y="339991"/>
                  </a:lnTo>
                  <a:lnTo>
                    <a:pt x="13670" y="385013"/>
                  </a:lnTo>
                  <a:lnTo>
                    <a:pt x="29933" y="426986"/>
                  </a:lnTo>
                  <a:lnTo>
                    <a:pt x="51739" y="465315"/>
                  </a:lnTo>
                  <a:lnTo>
                    <a:pt x="78549" y="499402"/>
                  </a:lnTo>
                  <a:lnTo>
                    <a:pt x="109791" y="528650"/>
                  </a:lnTo>
                  <a:lnTo>
                    <a:pt x="144932" y="552437"/>
                  </a:lnTo>
                  <a:lnTo>
                    <a:pt x="183400" y="570179"/>
                  </a:lnTo>
                  <a:lnTo>
                    <a:pt x="224663" y="581266"/>
                  </a:lnTo>
                  <a:lnTo>
                    <a:pt x="268160" y="585089"/>
                  </a:lnTo>
                  <a:lnTo>
                    <a:pt x="311658" y="581266"/>
                  </a:lnTo>
                  <a:lnTo>
                    <a:pt x="352920" y="570179"/>
                  </a:lnTo>
                  <a:lnTo>
                    <a:pt x="391388" y="552437"/>
                  </a:lnTo>
                  <a:lnTo>
                    <a:pt x="426529" y="528650"/>
                  </a:lnTo>
                  <a:lnTo>
                    <a:pt x="457771" y="499402"/>
                  </a:lnTo>
                  <a:lnTo>
                    <a:pt x="484581" y="465315"/>
                  </a:lnTo>
                  <a:lnTo>
                    <a:pt x="506387" y="426986"/>
                  </a:lnTo>
                  <a:lnTo>
                    <a:pt x="522643" y="385013"/>
                  </a:lnTo>
                  <a:lnTo>
                    <a:pt x="532815" y="339991"/>
                  </a:lnTo>
                  <a:lnTo>
                    <a:pt x="536321" y="292544"/>
                  </a:lnTo>
                  <a:lnTo>
                    <a:pt x="532815" y="245097"/>
                  </a:lnTo>
                  <a:lnTo>
                    <a:pt x="522643" y="200075"/>
                  </a:lnTo>
                  <a:lnTo>
                    <a:pt x="506387" y="158115"/>
                  </a:lnTo>
                  <a:lnTo>
                    <a:pt x="484581" y="119761"/>
                  </a:lnTo>
                  <a:lnTo>
                    <a:pt x="457771" y="85725"/>
                  </a:lnTo>
                  <a:lnTo>
                    <a:pt x="426529" y="56388"/>
                  </a:lnTo>
                  <a:lnTo>
                    <a:pt x="391388" y="32639"/>
                  </a:lnTo>
                  <a:lnTo>
                    <a:pt x="352920" y="14859"/>
                  </a:lnTo>
                  <a:lnTo>
                    <a:pt x="311658" y="3810"/>
                  </a:lnTo>
                  <a:lnTo>
                    <a:pt x="2681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09" y="5634672"/>
              <a:ext cx="211543" cy="2080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0792" y="5509260"/>
              <a:ext cx="269875" cy="125730"/>
            </a:xfrm>
            <a:custGeom>
              <a:avLst/>
              <a:gdLst/>
              <a:ahLst/>
              <a:cxnLst/>
              <a:rect l="l" t="t" r="r" b="b"/>
              <a:pathLst>
                <a:path w="269875" h="125729">
                  <a:moveTo>
                    <a:pt x="269367" y="72644"/>
                  </a:moveTo>
                  <a:lnTo>
                    <a:pt x="267779" y="64770"/>
                  </a:lnTo>
                  <a:lnTo>
                    <a:pt x="263613" y="58420"/>
                  </a:lnTo>
                  <a:lnTo>
                    <a:pt x="257721" y="54229"/>
                  </a:lnTo>
                  <a:lnTo>
                    <a:pt x="250977" y="52705"/>
                  </a:lnTo>
                  <a:lnTo>
                    <a:pt x="250532" y="51308"/>
                  </a:lnTo>
                  <a:lnTo>
                    <a:pt x="240906" y="19939"/>
                  </a:lnTo>
                  <a:lnTo>
                    <a:pt x="236524" y="5715"/>
                  </a:lnTo>
                  <a:lnTo>
                    <a:pt x="229958" y="965"/>
                  </a:lnTo>
                  <a:lnTo>
                    <a:pt x="229958" y="51308"/>
                  </a:lnTo>
                  <a:lnTo>
                    <a:pt x="38112" y="51308"/>
                  </a:lnTo>
                  <a:lnTo>
                    <a:pt x="48615" y="19939"/>
                  </a:lnTo>
                  <a:lnTo>
                    <a:pt x="220751" y="19939"/>
                  </a:lnTo>
                  <a:lnTo>
                    <a:pt x="229958" y="51308"/>
                  </a:lnTo>
                  <a:lnTo>
                    <a:pt x="229958" y="965"/>
                  </a:lnTo>
                  <a:lnTo>
                    <a:pt x="228638" y="0"/>
                  </a:lnTo>
                  <a:lnTo>
                    <a:pt x="39420" y="0"/>
                  </a:lnTo>
                  <a:lnTo>
                    <a:pt x="32854" y="5715"/>
                  </a:lnTo>
                  <a:lnTo>
                    <a:pt x="18402" y="52705"/>
                  </a:lnTo>
                  <a:lnTo>
                    <a:pt x="11087" y="54229"/>
                  </a:lnTo>
                  <a:lnTo>
                    <a:pt x="5257" y="58420"/>
                  </a:lnTo>
                  <a:lnTo>
                    <a:pt x="1397" y="64770"/>
                  </a:lnTo>
                  <a:lnTo>
                    <a:pt x="0" y="72644"/>
                  </a:lnTo>
                  <a:lnTo>
                    <a:pt x="0" y="104038"/>
                  </a:lnTo>
                  <a:lnTo>
                    <a:pt x="1600" y="112191"/>
                  </a:lnTo>
                  <a:lnTo>
                    <a:pt x="5918" y="118999"/>
                  </a:lnTo>
                  <a:lnTo>
                    <a:pt x="12204" y="123685"/>
                  </a:lnTo>
                  <a:lnTo>
                    <a:pt x="19723" y="125412"/>
                  </a:lnTo>
                  <a:lnTo>
                    <a:pt x="249656" y="125412"/>
                  </a:lnTo>
                  <a:lnTo>
                    <a:pt x="257175" y="123685"/>
                  </a:lnTo>
                  <a:lnTo>
                    <a:pt x="263448" y="118999"/>
                  </a:lnTo>
                  <a:lnTo>
                    <a:pt x="267766" y="112191"/>
                  </a:lnTo>
                  <a:lnTo>
                    <a:pt x="269367" y="104038"/>
                  </a:lnTo>
                  <a:lnTo>
                    <a:pt x="269354" y="72682"/>
                  </a:lnTo>
                  <a:lnTo>
                    <a:pt x="249656" y="72682"/>
                  </a:lnTo>
                  <a:lnTo>
                    <a:pt x="249656" y="104038"/>
                  </a:lnTo>
                  <a:lnTo>
                    <a:pt x="19723" y="104038"/>
                  </a:lnTo>
                  <a:lnTo>
                    <a:pt x="19723" y="72644"/>
                  </a:lnTo>
                  <a:lnTo>
                    <a:pt x="269367" y="72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0396" y="4093464"/>
              <a:ext cx="494030" cy="502920"/>
            </a:xfrm>
            <a:custGeom>
              <a:avLst/>
              <a:gdLst/>
              <a:ahLst/>
              <a:cxnLst/>
              <a:rect l="l" t="t" r="r" b="b"/>
              <a:pathLst>
                <a:path w="494030" h="502920">
                  <a:moveTo>
                    <a:pt x="246761" y="0"/>
                  </a:moveTo>
                  <a:lnTo>
                    <a:pt x="202399" y="4063"/>
                  </a:lnTo>
                  <a:lnTo>
                    <a:pt x="160654" y="15748"/>
                  </a:lnTo>
                  <a:lnTo>
                    <a:pt x="122212" y="34290"/>
                  </a:lnTo>
                  <a:lnTo>
                    <a:pt x="87782" y="59181"/>
                  </a:lnTo>
                  <a:lnTo>
                    <a:pt x="58039" y="89408"/>
                  </a:lnTo>
                  <a:lnTo>
                    <a:pt x="33693" y="124587"/>
                  </a:lnTo>
                  <a:lnTo>
                    <a:pt x="15443" y="163703"/>
                  </a:lnTo>
                  <a:lnTo>
                    <a:pt x="3975" y="206248"/>
                  </a:lnTo>
                  <a:lnTo>
                    <a:pt x="0" y="251460"/>
                  </a:lnTo>
                  <a:lnTo>
                    <a:pt x="3975" y="296672"/>
                  </a:lnTo>
                  <a:lnTo>
                    <a:pt x="15443" y="339217"/>
                  </a:lnTo>
                  <a:lnTo>
                    <a:pt x="33693" y="378333"/>
                  </a:lnTo>
                  <a:lnTo>
                    <a:pt x="58039" y="413512"/>
                  </a:lnTo>
                  <a:lnTo>
                    <a:pt x="87782" y="443738"/>
                  </a:lnTo>
                  <a:lnTo>
                    <a:pt x="122212" y="468630"/>
                  </a:lnTo>
                  <a:lnTo>
                    <a:pt x="160654" y="487172"/>
                  </a:lnTo>
                  <a:lnTo>
                    <a:pt x="202399" y="498856"/>
                  </a:lnTo>
                  <a:lnTo>
                    <a:pt x="246761" y="502919"/>
                  </a:lnTo>
                  <a:lnTo>
                    <a:pt x="291109" y="498856"/>
                  </a:lnTo>
                  <a:lnTo>
                    <a:pt x="332866" y="487172"/>
                  </a:lnTo>
                  <a:lnTo>
                    <a:pt x="371297" y="468630"/>
                  </a:lnTo>
                  <a:lnTo>
                    <a:pt x="405739" y="443738"/>
                  </a:lnTo>
                  <a:lnTo>
                    <a:pt x="435483" y="413512"/>
                  </a:lnTo>
                  <a:lnTo>
                    <a:pt x="459828" y="378333"/>
                  </a:lnTo>
                  <a:lnTo>
                    <a:pt x="478078" y="339217"/>
                  </a:lnTo>
                  <a:lnTo>
                    <a:pt x="489546" y="296672"/>
                  </a:lnTo>
                  <a:lnTo>
                    <a:pt x="493522" y="251460"/>
                  </a:lnTo>
                  <a:lnTo>
                    <a:pt x="489546" y="206248"/>
                  </a:lnTo>
                  <a:lnTo>
                    <a:pt x="478078" y="163703"/>
                  </a:lnTo>
                  <a:lnTo>
                    <a:pt x="459828" y="124587"/>
                  </a:lnTo>
                  <a:lnTo>
                    <a:pt x="435483" y="89408"/>
                  </a:lnTo>
                  <a:lnTo>
                    <a:pt x="405739" y="59181"/>
                  </a:lnTo>
                  <a:lnTo>
                    <a:pt x="371297" y="34290"/>
                  </a:lnTo>
                  <a:lnTo>
                    <a:pt x="332866" y="15748"/>
                  </a:lnTo>
                  <a:lnTo>
                    <a:pt x="291109" y="4063"/>
                  </a:lnTo>
                  <a:lnTo>
                    <a:pt x="246761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8892" y="4204715"/>
              <a:ext cx="191770" cy="287655"/>
            </a:xfrm>
            <a:custGeom>
              <a:avLst/>
              <a:gdLst/>
              <a:ahLst/>
              <a:cxnLst/>
              <a:rect l="l" t="t" r="r" b="b"/>
              <a:pathLst>
                <a:path w="191770" h="287654">
                  <a:moveTo>
                    <a:pt x="100812" y="48260"/>
                  </a:moveTo>
                  <a:lnTo>
                    <a:pt x="98412" y="45847"/>
                  </a:lnTo>
                  <a:lnTo>
                    <a:pt x="96012" y="45847"/>
                  </a:lnTo>
                  <a:lnTo>
                    <a:pt x="75603" y="50165"/>
                  </a:lnTo>
                  <a:lnTo>
                    <a:pt x="58801" y="61722"/>
                  </a:lnTo>
                  <a:lnTo>
                    <a:pt x="47396" y="78867"/>
                  </a:lnTo>
                  <a:lnTo>
                    <a:pt x="43205" y="99568"/>
                  </a:lnTo>
                  <a:lnTo>
                    <a:pt x="43205" y="101981"/>
                  </a:lnTo>
                  <a:lnTo>
                    <a:pt x="45605" y="103251"/>
                  </a:lnTo>
                  <a:lnTo>
                    <a:pt x="50406" y="103251"/>
                  </a:lnTo>
                  <a:lnTo>
                    <a:pt x="51600" y="101981"/>
                  </a:lnTo>
                  <a:lnTo>
                    <a:pt x="51600" y="99568"/>
                  </a:lnTo>
                  <a:lnTo>
                    <a:pt x="55168" y="82169"/>
                  </a:lnTo>
                  <a:lnTo>
                    <a:pt x="64808" y="67818"/>
                  </a:lnTo>
                  <a:lnTo>
                    <a:pt x="78943" y="58039"/>
                  </a:lnTo>
                  <a:lnTo>
                    <a:pt x="96012" y="54483"/>
                  </a:lnTo>
                  <a:lnTo>
                    <a:pt x="98412" y="54483"/>
                  </a:lnTo>
                  <a:lnTo>
                    <a:pt x="100812" y="53213"/>
                  </a:lnTo>
                  <a:lnTo>
                    <a:pt x="100812" y="48260"/>
                  </a:lnTo>
                  <a:close/>
                </a:path>
                <a:path w="191770" h="287654">
                  <a:moveTo>
                    <a:pt x="191770" y="99568"/>
                  </a:moveTo>
                  <a:lnTo>
                    <a:pt x="184200" y="60706"/>
                  </a:lnTo>
                  <a:lnTo>
                    <a:pt x="174993" y="46482"/>
                  </a:lnTo>
                  <a:lnTo>
                    <a:pt x="174993" y="99568"/>
                  </a:lnTo>
                  <a:lnTo>
                    <a:pt x="172923" y="113792"/>
                  </a:lnTo>
                  <a:lnTo>
                    <a:pt x="167487" y="128651"/>
                  </a:lnTo>
                  <a:lnTo>
                    <a:pt x="159804" y="144145"/>
                  </a:lnTo>
                  <a:lnTo>
                    <a:pt x="151015" y="159766"/>
                  </a:lnTo>
                  <a:lnTo>
                    <a:pt x="136639" y="189230"/>
                  </a:lnTo>
                  <a:lnTo>
                    <a:pt x="129438" y="189230"/>
                  </a:lnTo>
                  <a:lnTo>
                    <a:pt x="129438" y="206375"/>
                  </a:lnTo>
                  <a:lnTo>
                    <a:pt x="127050" y="213741"/>
                  </a:lnTo>
                  <a:lnTo>
                    <a:pt x="127050" y="216281"/>
                  </a:lnTo>
                  <a:lnTo>
                    <a:pt x="123456" y="216662"/>
                  </a:lnTo>
                  <a:lnTo>
                    <a:pt x="123456" y="226060"/>
                  </a:lnTo>
                  <a:lnTo>
                    <a:pt x="123456" y="228600"/>
                  </a:lnTo>
                  <a:lnTo>
                    <a:pt x="121056" y="233426"/>
                  </a:lnTo>
                  <a:lnTo>
                    <a:pt x="119849" y="237109"/>
                  </a:lnTo>
                  <a:lnTo>
                    <a:pt x="119849" y="240792"/>
                  </a:lnTo>
                  <a:lnTo>
                    <a:pt x="118668" y="244475"/>
                  </a:lnTo>
                  <a:lnTo>
                    <a:pt x="115062" y="244983"/>
                  </a:lnTo>
                  <a:lnTo>
                    <a:pt x="115062" y="254381"/>
                  </a:lnTo>
                  <a:lnTo>
                    <a:pt x="110261" y="269113"/>
                  </a:lnTo>
                  <a:lnTo>
                    <a:pt x="105473" y="270383"/>
                  </a:lnTo>
                  <a:lnTo>
                    <a:pt x="86296" y="270383"/>
                  </a:lnTo>
                  <a:lnTo>
                    <a:pt x="82702" y="269113"/>
                  </a:lnTo>
                  <a:lnTo>
                    <a:pt x="77901" y="258064"/>
                  </a:lnTo>
                  <a:lnTo>
                    <a:pt x="115062" y="254381"/>
                  </a:lnTo>
                  <a:lnTo>
                    <a:pt x="115062" y="244983"/>
                  </a:lnTo>
                  <a:lnTo>
                    <a:pt x="75501" y="249428"/>
                  </a:lnTo>
                  <a:lnTo>
                    <a:pt x="73101" y="245745"/>
                  </a:lnTo>
                  <a:lnTo>
                    <a:pt x="71907" y="239649"/>
                  </a:lnTo>
                  <a:lnTo>
                    <a:pt x="69519" y="233426"/>
                  </a:lnTo>
                  <a:lnTo>
                    <a:pt x="69519" y="232283"/>
                  </a:lnTo>
                  <a:lnTo>
                    <a:pt x="123456" y="226060"/>
                  </a:lnTo>
                  <a:lnTo>
                    <a:pt x="123456" y="216662"/>
                  </a:lnTo>
                  <a:lnTo>
                    <a:pt x="67119" y="223647"/>
                  </a:lnTo>
                  <a:lnTo>
                    <a:pt x="65913" y="218694"/>
                  </a:lnTo>
                  <a:lnTo>
                    <a:pt x="63512" y="212598"/>
                  </a:lnTo>
                  <a:lnTo>
                    <a:pt x="62318" y="206375"/>
                  </a:lnTo>
                  <a:lnTo>
                    <a:pt x="129438" y="206375"/>
                  </a:lnTo>
                  <a:lnTo>
                    <a:pt x="129438" y="189230"/>
                  </a:lnTo>
                  <a:lnTo>
                    <a:pt x="55130" y="189230"/>
                  </a:lnTo>
                  <a:lnTo>
                    <a:pt x="40754" y="159766"/>
                  </a:lnTo>
                  <a:lnTo>
                    <a:pt x="31953" y="144145"/>
                  </a:lnTo>
                  <a:lnTo>
                    <a:pt x="24269" y="128651"/>
                  </a:lnTo>
                  <a:lnTo>
                    <a:pt x="18834" y="113792"/>
                  </a:lnTo>
                  <a:lnTo>
                    <a:pt x="16776" y="99568"/>
                  </a:lnTo>
                  <a:lnTo>
                    <a:pt x="23063" y="68199"/>
                  </a:lnTo>
                  <a:lnTo>
                    <a:pt x="40144" y="42418"/>
                  </a:lnTo>
                  <a:lnTo>
                    <a:pt x="65316" y="24892"/>
                  </a:lnTo>
                  <a:lnTo>
                    <a:pt x="95885" y="18415"/>
                  </a:lnTo>
                  <a:lnTo>
                    <a:pt x="126441" y="24892"/>
                  </a:lnTo>
                  <a:lnTo>
                    <a:pt x="151612" y="42418"/>
                  </a:lnTo>
                  <a:lnTo>
                    <a:pt x="168694" y="68199"/>
                  </a:lnTo>
                  <a:lnTo>
                    <a:pt x="174993" y="99568"/>
                  </a:lnTo>
                  <a:lnTo>
                    <a:pt x="174993" y="46482"/>
                  </a:lnTo>
                  <a:lnTo>
                    <a:pt x="163601" y="29083"/>
                  </a:lnTo>
                  <a:lnTo>
                    <a:pt x="148386" y="18415"/>
                  </a:lnTo>
                  <a:lnTo>
                    <a:pt x="133108" y="7747"/>
                  </a:lnTo>
                  <a:lnTo>
                    <a:pt x="95885" y="0"/>
                  </a:lnTo>
                  <a:lnTo>
                    <a:pt x="58153" y="7747"/>
                  </a:lnTo>
                  <a:lnTo>
                    <a:pt x="27711" y="29083"/>
                  </a:lnTo>
                  <a:lnTo>
                    <a:pt x="7391" y="60706"/>
                  </a:lnTo>
                  <a:lnTo>
                    <a:pt x="0" y="99568"/>
                  </a:lnTo>
                  <a:lnTo>
                    <a:pt x="5054" y="126619"/>
                  </a:lnTo>
                  <a:lnTo>
                    <a:pt x="17081" y="154051"/>
                  </a:lnTo>
                  <a:lnTo>
                    <a:pt x="31343" y="181229"/>
                  </a:lnTo>
                  <a:lnTo>
                    <a:pt x="43154" y="207645"/>
                  </a:lnTo>
                  <a:lnTo>
                    <a:pt x="53746" y="241427"/>
                  </a:lnTo>
                  <a:lnTo>
                    <a:pt x="62318" y="266446"/>
                  </a:lnTo>
                  <a:lnTo>
                    <a:pt x="74498" y="282194"/>
                  </a:lnTo>
                  <a:lnTo>
                    <a:pt x="95885" y="287528"/>
                  </a:lnTo>
                  <a:lnTo>
                    <a:pt x="117246" y="282194"/>
                  </a:lnTo>
                  <a:lnTo>
                    <a:pt x="126326" y="270383"/>
                  </a:lnTo>
                  <a:lnTo>
                    <a:pt x="129286" y="266446"/>
                  </a:lnTo>
                  <a:lnTo>
                    <a:pt x="133261" y="254381"/>
                  </a:lnTo>
                  <a:lnTo>
                    <a:pt x="134874" y="249428"/>
                  </a:lnTo>
                  <a:lnTo>
                    <a:pt x="137515" y="241427"/>
                  </a:lnTo>
                  <a:lnTo>
                    <a:pt x="147434" y="207645"/>
                  </a:lnTo>
                  <a:lnTo>
                    <a:pt x="147980" y="206375"/>
                  </a:lnTo>
                  <a:lnTo>
                    <a:pt x="155956" y="189230"/>
                  </a:lnTo>
                  <a:lnTo>
                    <a:pt x="159410" y="181737"/>
                  </a:lnTo>
                  <a:lnTo>
                    <a:pt x="174078" y="154559"/>
                  </a:lnTo>
                  <a:lnTo>
                    <a:pt x="186512" y="126746"/>
                  </a:lnTo>
                  <a:lnTo>
                    <a:pt x="191770" y="99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3736" y="3474720"/>
              <a:ext cx="473709" cy="565150"/>
            </a:xfrm>
            <a:custGeom>
              <a:avLst/>
              <a:gdLst/>
              <a:ahLst/>
              <a:cxnLst/>
              <a:rect l="l" t="t" r="r" b="b"/>
              <a:pathLst>
                <a:path w="473709" h="565150">
                  <a:moveTo>
                    <a:pt x="236728" y="0"/>
                  </a:moveTo>
                  <a:lnTo>
                    <a:pt x="194170" y="4571"/>
                  </a:lnTo>
                  <a:lnTo>
                    <a:pt x="154127" y="17652"/>
                  </a:lnTo>
                  <a:lnTo>
                    <a:pt x="117246" y="38607"/>
                  </a:lnTo>
                  <a:lnTo>
                    <a:pt x="84200" y="66420"/>
                  </a:lnTo>
                  <a:lnTo>
                    <a:pt x="55676" y="100456"/>
                  </a:lnTo>
                  <a:lnTo>
                    <a:pt x="32321" y="139953"/>
                  </a:lnTo>
                  <a:lnTo>
                    <a:pt x="14808" y="183895"/>
                  </a:lnTo>
                  <a:lnTo>
                    <a:pt x="3810" y="231774"/>
                  </a:lnTo>
                  <a:lnTo>
                    <a:pt x="0" y="282447"/>
                  </a:lnTo>
                  <a:lnTo>
                    <a:pt x="3810" y="333247"/>
                  </a:lnTo>
                  <a:lnTo>
                    <a:pt x="14808" y="381126"/>
                  </a:lnTo>
                  <a:lnTo>
                    <a:pt x="32321" y="425068"/>
                  </a:lnTo>
                  <a:lnTo>
                    <a:pt x="55676" y="464565"/>
                  </a:lnTo>
                  <a:lnTo>
                    <a:pt x="84200" y="498601"/>
                  </a:lnTo>
                  <a:lnTo>
                    <a:pt x="117246" y="526414"/>
                  </a:lnTo>
                  <a:lnTo>
                    <a:pt x="154127" y="547369"/>
                  </a:lnTo>
                  <a:lnTo>
                    <a:pt x="194170" y="560450"/>
                  </a:lnTo>
                  <a:lnTo>
                    <a:pt x="236728" y="565022"/>
                  </a:lnTo>
                  <a:lnTo>
                    <a:pt x="279285" y="560450"/>
                  </a:lnTo>
                  <a:lnTo>
                    <a:pt x="319328" y="547369"/>
                  </a:lnTo>
                  <a:lnTo>
                    <a:pt x="356209" y="526414"/>
                  </a:lnTo>
                  <a:lnTo>
                    <a:pt x="389242" y="498601"/>
                  </a:lnTo>
                  <a:lnTo>
                    <a:pt x="417779" y="464565"/>
                  </a:lnTo>
                  <a:lnTo>
                    <a:pt x="441134" y="425068"/>
                  </a:lnTo>
                  <a:lnTo>
                    <a:pt x="458647" y="381126"/>
                  </a:lnTo>
                  <a:lnTo>
                    <a:pt x="469645" y="333247"/>
                  </a:lnTo>
                  <a:lnTo>
                    <a:pt x="473456" y="282447"/>
                  </a:lnTo>
                  <a:lnTo>
                    <a:pt x="469645" y="231774"/>
                  </a:lnTo>
                  <a:lnTo>
                    <a:pt x="458647" y="183895"/>
                  </a:lnTo>
                  <a:lnTo>
                    <a:pt x="441134" y="139953"/>
                  </a:lnTo>
                  <a:lnTo>
                    <a:pt x="417779" y="100456"/>
                  </a:lnTo>
                  <a:lnTo>
                    <a:pt x="389242" y="66420"/>
                  </a:lnTo>
                  <a:lnTo>
                    <a:pt x="356209" y="38607"/>
                  </a:lnTo>
                  <a:lnTo>
                    <a:pt x="319328" y="17652"/>
                  </a:lnTo>
                  <a:lnTo>
                    <a:pt x="279285" y="4571"/>
                  </a:lnTo>
                  <a:lnTo>
                    <a:pt x="236728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424" y="3681984"/>
              <a:ext cx="135635" cy="1600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7368" y="3610356"/>
              <a:ext cx="268605" cy="272415"/>
            </a:xfrm>
            <a:custGeom>
              <a:avLst/>
              <a:gdLst/>
              <a:ahLst/>
              <a:cxnLst/>
              <a:rect l="l" t="t" r="r" b="b"/>
              <a:pathLst>
                <a:path w="268605" h="272414">
                  <a:moveTo>
                    <a:pt x="176377" y="0"/>
                  </a:moveTo>
                  <a:lnTo>
                    <a:pt x="92240" y="0"/>
                  </a:lnTo>
                  <a:lnTo>
                    <a:pt x="84734" y="1270"/>
                  </a:lnTo>
                  <a:lnTo>
                    <a:pt x="78104" y="4953"/>
                  </a:lnTo>
                  <a:lnTo>
                    <a:pt x="72771" y="11049"/>
                  </a:lnTo>
                  <a:lnTo>
                    <a:pt x="69176" y="19304"/>
                  </a:lnTo>
                  <a:lnTo>
                    <a:pt x="57645" y="53975"/>
                  </a:lnTo>
                  <a:lnTo>
                    <a:pt x="20751" y="60833"/>
                  </a:lnTo>
                  <a:lnTo>
                    <a:pt x="12649" y="64643"/>
                  </a:lnTo>
                  <a:lnTo>
                    <a:pt x="6057" y="71374"/>
                  </a:lnTo>
                  <a:lnTo>
                    <a:pt x="1625" y="80518"/>
                  </a:lnTo>
                  <a:lnTo>
                    <a:pt x="0" y="91313"/>
                  </a:lnTo>
                  <a:lnTo>
                    <a:pt x="0" y="241935"/>
                  </a:lnTo>
                  <a:lnTo>
                    <a:pt x="2019" y="253746"/>
                  </a:lnTo>
                  <a:lnTo>
                    <a:pt x="7492" y="263398"/>
                  </a:lnTo>
                  <a:lnTo>
                    <a:pt x="15570" y="270002"/>
                  </a:lnTo>
                  <a:lnTo>
                    <a:pt x="25361" y="272415"/>
                  </a:lnTo>
                  <a:lnTo>
                    <a:pt x="244398" y="272415"/>
                  </a:lnTo>
                  <a:lnTo>
                    <a:pt x="254190" y="270002"/>
                  </a:lnTo>
                  <a:lnTo>
                    <a:pt x="262255" y="263398"/>
                  </a:lnTo>
                  <a:lnTo>
                    <a:pt x="267728" y="253746"/>
                  </a:lnTo>
                  <a:lnTo>
                    <a:pt x="268084" y="251714"/>
                  </a:lnTo>
                  <a:lnTo>
                    <a:pt x="20751" y="251714"/>
                  </a:lnTo>
                  <a:lnTo>
                    <a:pt x="16141" y="247523"/>
                  </a:lnTo>
                  <a:lnTo>
                    <a:pt x="16141" y="85725"/>
                  </a:lnTo>
                  <a:lnTo>
                    <a:pt x="19608" y="81534"/>
                  </a:lnTo>
                  <a:lnTo>
                    <a:pt x="24218" y="80137"/>
                  </a:lnTo>
                  <a:lnTo>
                    <a:pt x="69176" y="71882"/>
                  </a:lnTo>
                  <a:lnTo>
                    <a:pt x="84150" y="26289"/>
                  </a:lnTo>
                  <a:lnTo>
                    <a:pt x="86461" y="22098"/>
                  </a:lnTo>
                  <a:lnTo>
                    <a:pt x="88760" y="20701"/>
                  </a:lnTo>
                  <a:lnTo>
                    <a:pt x="201053" y="20701"/>
                  </a:lnTo>
                  <a:lnTo>
                    <a:pt x="200583" y="19304"/>
                  </a:lnTo>
                  <a:lnTo>
                    <a:pt x="196316" y="11049"/>
                  </a:lnTo>
                  <a:lnTo>
                    <a:pt x="190652" y="4953"/>
                  </a:lnTo>
                  <a:lnTo>
                    <a:pt x="183896" y="1270"/>
                  </a:lnTo>
                  <a:lnTo>
                    <a:pt x="176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3631057"/>
              <a:ext cx="89915" cy="2310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6972" y="6063996"/>
              <a:ext cx="534670" cy="595630"/>
            </a:xfrm>
            <a:custGeom>
              <a:avLst/>
              <a:gdLst/>
              <a:ahLst/>
              <a:cxnLst/>
              <a:rect l="l" t="t" r="r" b="b"/>
              <a:pathLst>
                <a:path w="534670" h="595629">
                  <a:moveTo>
                    <a:pt x="267271" y="0"/>
                  </a:moveTo>
                  <a:lnTo>
                    <a:pt x="223913" y="3898"/>
                  </a:lnTo>
                  <a:lnTo>
                    <a:pt x="182791" y="15176"/>
                  </a:lnTo>
                  <a:lnTo>
                    <a:pt x="144449" y="33235"/>
                  </a:lnTo>
                  <a:lnTo>
                    <a:pt x="109423" y="57442"/>
                  </a:lnTo>
                  <a:lnTo>
                    <a:pt x="78282" y="87210"/>
                  </a:lnTo>
                  <a:lnTo>
                    <a:pt x="51562" y="121894"/>
                  </a:lnTo>
                  <a:lnTo>
                    <a:pt x="29832" y="160908"/>
                  </a:lnTo>
                  <a:lnTo>
                    <a:pt x="13627" y="203631"/>
                  </a:lnTo>
                  <a:lnTo>
                    <a:pt x="3492" y="249453"/>
                  </a:lnTo>
                  <a:lnTo>
                    <a:pt x="0" y="297751"/>
                  </a:lnTo>
                  <a:lnTo>
                    <a:pt x="3492" y="346049"/>
                  </a:lnTo>
                  <a:lnTo>
                    <a:pt x="13627" y="391871"/>
                  </a:lnTo>
                  <a:lnTo>
                    <a:pt x="29832" y="434581"/>
                  </a:lnTo>
                  <a:lnTo>
                    <a:pt x="51562" y="473595"/>
                  </a:lnTo>
                  <a:lnTo>
                    <a:pt x="78282" y="508292"/>
                  </a:lnTo>
                  <a:lnTo>
                    <a:pt x="109423" y="538048"/>
                  </a:lnTo>
                  <a:lnTo>
                    <a:pt x="144449" y="562267"/>
                  </a:lnTo>
                  <a:lnTo>
                    <a:pt x="182791" y="580326"/>
                  </a:lnTo>
                  <a:lnTo>
                    <a:pt x="223913" y="591604"/>
                  </a:lnTo>
                  <a:lnTo>
                    <a:pt x="267271" y="595502"/>
                  </a:lnTo>
                  <a:lnTo>
                    <a:pt x="310629" y="591604"/>
                  </a:lnTo>
                  <a:lnTo>
                    <a:pt x="351751" y="580326"/>
                  </a:lnTo>
                  <a:lnTo>
                    <a:pt x="390093" y="562267"/>
                  </a:lnTo>
                  <a:lnTo>
                    <a:pt x="425119" y="538048"/>
                  </a:lnTo>
                  <a:lnTo>
                    <a:pt x="456260" y="508292"/>
                  </a:lnTo>
                  <a:lnTo>
                    <a:pt x="482968" y="473595"/>
                  </a:lnTo>
                  <a:lnTo>
                    <a:pt x="504710" y="434581"/>
                  </a:lnTo>
                  <a:lnTo>
                    <a:pt x="520915" y="391871"/>
                  </a:lnTo>
                  <a:lnTo>
                    <a:pt x="531050" y="346049"/>
                  </a:lnTo>
                  <a:lnTo>
                    <a:pt x="534543" y="297751"/>
                  </a:lnTo>
                  <a:lnTo>
                    <a:pt x="531050" y="249453"/>
                  </a:lnTo>
                  <a:lnTo>
                    <a:pt x="520915" y="203631"/>
                  </a:lnTo>
                  <a:lnTo>
                    <a:pt x="504710" y="160908"/>
                  </a:lnTo>
                  <a:lnTo>
                    <a:pt x="482968" y="121894"/>
                  </a:lnTo>
                  <a:lnTo>
                    <a:pt x="456260" y="87210"/>
                  </a:lnTo>
                  <a:lnTo>
                    <a:pt x="425119" y="57442"/>
                  </a:lnTo>
                  <a:lnTo>
                    <a:pt x="390093" y="33235"/>
                  </a:lnTo>
                  <a:lnTo>
                    <a:pt x="351751" y="15176"/>
                  </a:lnTo>
                  <a:lnTo>
                    <a:pt x="310629" y="3898"/>
                  </a:lnTo>
                  <a:lnTo>
                    <a:pt x="26727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27660" y="6198108"/>
              <a:ext cx="208915" cy="339725"/>
            </a:xfrm>
            <a:custGeom>
              <a:avLst/>
              <a:gdLst/>
              <a:ahLst/>
              <a:cxnLst/>
              <a:rect l="l" t="t" r="r" b="b"/>
              <a:pathLst>
                <a:path w="208915" h="339725">
                  <a:moveTo>
                    <a:pt x="109664" y="56896"/>
                  </a:moveTo>
                  <a:lnTo>
                    <a:pt x="107035" y="54025"/>
                  </a:lnTo>
                  <a:lnTo>
                    <a:pt x="104394" y="54025"/>
                  </a:lnTo>
                  <a:lnTo>
                    <a:pt x="81991" y="59067"/>
                  </a:lnTo>
                  <a:lnTo>
                    <a:pt x="63563" y="72745"/>
                  </a:lnTo>
                  <a:lnTo>
                    <a:pt x="51066" y="92925"/>
                  </a:lnTo>
                  <a:lnTo>
                    <a:pt x="46456" y="117411"/>
                  </a:lnTo>
                  <a:lnTo>
                    <a:pt x="46456" y="120294"/>
                  </a:lnTo>
                  <a:lnTo>
                    <a:pt x="49098" y="121742"/>
                  </a:lnTo>
                  <a:lnTo>
                    <a:pt x="54356" y="121742"/>
                  </a:lnTo>
                  <a:lnTo>
                    <a:pt x="55664" y="120294"/>
                  </a:lnTo>
                  <a:lnTo>
                    <a:pt x="55664" y="117411"/>
                  </a:lnTo>
                  <a:lnTo>
                    <a:pt x="59575" y="96939"/>
                  </a:lnTo>
                  <a:lnTo>
                    <a:pt x="70154" y="79959"/>
                  </a:lnTo>
                  <a:lnTo>
                    <a:pt x="85661" y="68389"/>
                  </a:lnTo>
                  <a:lnTo>
                    <a:pt x="104394" y="64096"/>
                  </a:lnTo>
                  <a:lnTo>
                    <a:pt x="107035" y="64096"/>
                  </a:lnTo>
                  <a:lnTo>
                    <a:pt x="109664" y="62674"/>
                  </a:lnTo>
                  <a:lnTo>
                    <a:pt x="109664" y="56896"/>
                  </a:lnTo>
                  <a:close/>
                </a:path>
                <a:path w="208915" h="339725">
                  <a:moveTo>
                    <a:pt x="208661" y="117462"/>
                  </a:moveTo>
                  <a:lnTo>
                    <a:pt x="200418" y="71589"/>
                  </a:lnTo>
                  <a:lnTo>
                    <a:pt x="190398" y="54902"/>
                  </a:lnTo>
                  <a:lnTo>
                    <a:pt x="190398" y="117462"/>
                  </a:lnTo>
                  <a:lnTo>
                    <a:pt x="188150" y="134277"/>
                  </a:lnTo>
                  <a:lnTo>
                    <a:pt x="182245" y="151917"/>
                  </a:lnTo>
                  <a:lnTo>
                    <a:pt x="173901" y="170091"/>
                  </a:lnTo>
                  <a:lnTo>
                    <a:pt x="164325" y="188531"/>
                  </a:lnTo>
                  <a:lnTo>
                    <a:pt x="148666" y="223329"/>
                  </a:lnTo>
                  <a:lnTo>
                    <a:pt x="140843" y="223329"/>
                  </a:lnTo>
                  <a:lnTo>
                    <a:pt x="140843" y="243624"/>
                  </a:lnTo>
                  <a:lnTo>
                    <a:pt x="138226" y="252323"/>
                  </a:lnTo>
                  <a:lnTo>
                    <a:pt x="138226" y="255231"/>
                  </a:lnTo>
                  <a:lnTo>
                    <a:pt x="134327" y="255765"/>
                  </a:lnTo>
                  <a:lnTo>
                    <a:pt x="134327" y="266839"/>
                  </a:lnTo>
                  <a:lnTo>
                    <a:pt x="134327" y="269735"/>
                  </a:lnTo>
                  <a:lnTo>
                    <a:pt x="131724" y="275539"/>
                  </a:lnTo>
                  <a:lnTo>
                    <a:pt x="130416" y="279882"/>
                  </a:lnTo>
                  <a:lnTo>
                    <a:pt x="130416" y="284238"/>
                  </a:lnTo>
                  <a:lnTo>
                    <a:pt x="129108" y="288582"/>
                  </a:lnTo>
                  <a:lnTo>
                    <a:pt x="125196" y="289077"/>
                  </a:lnTo>
                  <a:lnTo>
                    <a:pt x="125196" y="300189"/>
                  </a:lnTo>
                  <a:lnTo>
                    <a:pt x="121196" y="310476"/>
                  </a:lnTo>
                  <a:lnTo>
                    <a:pt x="116713" y="316153"/>
                  </a:lnTo>
                  <a:lnTo>
                    <a:pt x="111252" y="318554"/>
                  </a:lnTo>
                  <a:lnTo>
                    <a:pt x="104330" y="319036"/>
                  </a:lnTo>
                  <a:lnTo>
                    <a:pt x="93891" y="319036"/>
                  </a:lnTo>
                  <a:lnTo>
                    <a:pt x="89992" y="317601"/>
                  </a:lnTo>
                  <a:lnTo>
                    <a:pt x="84772" y="304533"/>
                  </a:lnTo>
                  <a:lnTo>
                    <a:pt x="125196" y="300189"/>
                  </a:lnTo>
                  <a:lnTo>
                    <a:pt x="125196" y="289077"/>
                  </a:lnTo>
                  <a:lnTo>
                    <a:pt x="82156" y="294386"/>
                  </a:lnTo>
                  <a:lnTo>
                    <a:pt x="79552" y="290042"/>
                  </a:lnTo>
                  <a:lnTo>
                    <a:pt x="78244" y="282790"/>
                  </a:lnTo>
                  <a:lnTo>
                    <a:pt x="75641" y="275539"/>
                  </a:lnTo>
                  <a:lnTo>
                    <a:pt x="75641" y="274091"/>
                  </a:lnTo>
                  <a:lnTo>
                    <a:pt x="134327" y="266839"/>
                  </a:lnTo>
                  <a:lnTo>
                    <a:pt x="134327" y="255765"/>
                  </a:lnTo>
                  <a:lnTo>
                    <a:pt x="73025" y="263931"/>
                  </a:lnTo>
                  <a:lnTo>
                    <a:pt x="71729" y="258140"/>
                  </a:lnTo>
                  <a:lnTo>
                    <a:pt x="69126" y="250875"/>
                  </a:lnTo>
                  <a:lnTo>
                    <a:pt x="67818" y="243624"/>
                  </a:lnTo>
                  <a:lnTo>
                    <a:pt x="140843" y="243624"/>
                  </a:lnTo>
                  <a:lnTo>
                    <a:pt x="140843" y="223329"/>
                  </a:lnTo>
                  <a:lnTo>
                    <a:pt x="59994" y="223329"/>
                  </a:lnTo>
                  <a:lnTo>
                    <a:pt x="44335" y="188531"/>
                  </a:lnTo>
                  <a:lnTo>
                    <a:pt x="34747" y="170091"/>
                  </a:lnTo>
                  <a:lnTo>
                    <a:pt x="26403" y="151917"/>
                  </a:lnTo>
                  <a:lnTo>
                    <a:pt x="20485" y="134277"/>
                  </a:lnTo>
                  <a:lnTo>
                    <a:pt x="18249" y="117462"/>
                  </a:lnTo>
                  <a:lnTo>
                    <a:pt x="25095" y="80479"/>
                  </a:lnTo>
                  <a:lnTo>
                    <a:pt x="43675" y="50038"/>
                  </a:lnTo>
                  <a:lnTo>
                    <a:pt x="71069" y="29375"/>
                  </a:lnTo>
                  <a:lnTo>
                    <a:pt x="104330" y="21742"/>
                  </a:lnTo>
                  <a:lnTo>
                    <a:pt x="137579" y="29375"/>
                  </a:lnTo>
                  <a:lnTo>
                    <a:pt x="164960" y="50038"/>
                  </a:lnTo>
                  <a:lnTo>
                    <a:pt x="183540" y="80479"/>
                  </a:lnTo>
                  <a:lnTo>
                    <a:pt x="190398" y="117462"/>
                  </a:lnTo>
                  <a:lnTo>
                    <a:pt x="190398" y="54902"/>
                  </a:lnTo>
                  <a:lnTo>
                    <a:pt x="178003" y="34264"/>
                  </a:lnTo>
                  <a:lnTo>
                    <a:pt x="161429" y="21742"/>
                  </a:lnTo>
                  <a:lnTo>
                    <a:pt x="144830" y="9182"/>
                  </a:lnTo>
                  <a:lnTo>
                    <a:pt x="104330" y="0"/>
                  </a:lnTo>
                  <a:lnTo>
                    <a:pt x="63258" y="9182"/>
                  </a:lnTo>
                  <a:lnTo>
                    <a:pt x="30162" y="34264"/>
                  </a:lnTo>
                  <a:lnTo>
                    <a:pt x="8051" y="71589"/>
                  </a:lnTo>
                  <a:lnTo>
                    <a:pt x="0" y="117462"/>
                  </a:lnTo>
                  <a:lnTo>
                    <a:pt x="5499" y="149440"/>
                  </a:lnTo>
                  <a:lnTo>
                    <a:pt x="18580" y="181825"/>
                  </a:lnTo>
                  <a:lnTo>
                    <a:pt x="34099" y="213931"/>
                  </a:lnTo>
                  <a:lnTo>
                    <a:pt x="46951" y="245084"/>
                  </a:lnTo>
                  <a:lnTo>
                    <a:pt x="58470" y="284899"/>
                  </a:lnTo>
                  <a:lnTo>
                    <a:pt x="67818" y="314515"/>
                  </a:lnTo>
                  <a:lnTo>
                    <a:pt x="81051" y="332981"/>
                  </a:lnTo>
                  <a:lnTo>
                    <a:pt x="104330" y="339344"/>
                  </a:lnTo>
                  <a:lnTo>
                    <a:pt x="127571" y="332981"/>
                  </a:lnTo>
                  <a:lnTo>
                    <a:pt x="137452" y="319036"/>
                  </a:lnTo>
                  <a:lnTo>
                    <a:pt x="140677" y="314515"/>
                  </a:lnTo>
                  <a:lnTo>
                    <a:pt x="149618" y="284899"/>
                  </a:lnTo>
                  <a:lnTo>
                    <a:pt x="160401" y="245084"/>
                  </a:lnTo>
                  <a:lnTo>
                    <a:pt x="173443" y="214553"/>
                  </a:lnTo>
                  <a:lnTo>
                    <a:pt x="189420" y="182372"/>
                  </a:lnTo>
                  <a:lnTo>
                    <a:pt x="202946" y="149644"/>
                  </a:lnTo>
                  <a:lnTo>
                    <a:pt x="208661" y="117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7616" y="6105144"/>
              <a:ext cx="5873750" cy="445770"/>
            </a:xfrm>
            <a:custGeom>
              <a:avLst/>
              <a:gdLst/>
              <a:ahLst/>
              <a:cxnLst/>
              <a:rect l="l" t="t" r="r" b="b"/>
              <a:pathLst>
                <a:path w="5873750" h="445770">
                  <a:moveTo>
                    <a:pt x="0" y="445769"/>
                  </a:moveTo>
                  <a:lnTo>
                    <a:pt x="5873496" y="445769"/>
                  </a:lnTo>
                  <a:lnTo>
                    <a:pt x="5873496" y="0"/>
                  </a:lnTo>
                  <a:lnTo>
                    <a:pt x="0" y="0"/>
                  </a:lnTo>
                  <a:lnTo>
                    <a:pt x="0" y="445769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720851" y="3488435"/>
            <a:ext cx="5200015" cy="504825"/>
          </a:xfrm>
          <a:prstGeom prst="rect">
            <a:avLst/>
          </a:prstGeom>
          <a:solidFill>
            <a:srgbClr val="F0F0F0"/>
          </a:solidFill>
        </p:spPr>
        <p:txBody>
          <a:bodyPr wrap="square" lIns="0" tIns="66675" rIns="0" bIns="0" rtlCol="0" vert="horz">
            <a:spAutoFit/>
          </a:bodyPr>
          <a:lstStyle/>
          <a:p>
            <a:pPr marL="175260" marR="818515">
              <a:lnSpc>
                <a:spcPct val="100000"/>
              </a:lnSpc>
              <a:spcBef>
                <a:spcPts val="525"/>
              </a:spcBef>
            </a:pPr>
            <a:r>
              <a:rPr dirty="0" sz="1400" spc="-120">
                <a:latin typeface="Candara"/>
                <a:cs typeface="Candara"/>
              </a:rPr>
              <a:t>T</a:t>
            </a:r>
            <a:r>
              <a:rPr dirty="0" sz="1400">
                <a:latin typeface="Candara"/>
                <a:cs typeface="Candara"/>
              </a:rPr>
              <a:t>o</a:t>
            </a:r>
            <a:r>
              <a:rPr dirty="0" sz="1400" spc="-60"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assis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r>
              <a:rPr dirty="0" sz="1400" spc="-10" b="1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u</a:t>
            </a:r>
            <a:r>
              <a:rPr dirty="0" sz="1400" spc="-10" b="1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en</a:t>
            </a:r>
            <a:r>
              <a:rPr dirty="0" sz="1400" spc="-10" b="1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r>
              <a:rPr dirty="0" sz="1400" spc="2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i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n</a:t>
            </a:r>
            <a:r>
              <a:rPr dirty="0" sz="1400" spc="-1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15" b="1">
                <a:solidFill>
                  <a:srgbClr val="0000FF"/>
                </a:solidFill>
                <a:latin typeface="Candara"/>
                <a:cs typeface="Candara"/>
              </a:rPr>
              <a:t>u</a:t>
            </a:r>
            <a:r>
              <a:rPr dirty="0" sz="1400" spc="-20" b="1">
                <a:solidFill>
                  <a:srgbClr val="0000FF"/>
                </a:solidFill>
                <a:latin typeface="Candara"/>
                <a:cs typeface="Candara"/>
              </a:rPr>
              <a:t>nd</a:t>
            </a:r>
            <a:r>
              <a:rPr dirty="0" sz="1400" spc="-15" b="1">
                <a:solidFill>
                  <a:srgbClr val="0000FF"/>
                </a:solidFill>
                <a:latin typeface="Candara"/>
                <a:cs typeface="Candara"/>
              </a:rPr>
              <a:t>ers</a:t>
            </a:r>
            <a:r>
              <a:rPr dirty="0" sz="1400" spc="-20" b="1">
                <a:solidFill>
                  <a:srgbClr val="0000FF"/>
                </a:solidFill>
                <a:latin typeface="Candara"/>
                <a:cs typeface="Candara"/>
              </a:rPr>
              <a:t>tand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i</a:t>
            </a:r>
            <a:r>
              <a:rPr dirty="0" sz="1400" spc="-10" b="1">
                <a:solidFill>
                  <a:srgbClr val="0000FF"/>
                </a:solidFill>
                <a:latin typeface="Candara"/>
                <a:cs typeface="Candara"/>
              </a:rPr>
              <a:t>n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dirty="0" sz="1400" spc="4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20">
                <a:latin typeface="Candara"/>
                <a:cs typeface="Candara"/>
              </a:rPr>
              <a:t>in</a:t>
            </a:r>
            <a:r>
              <a:rPr dirty="0" sz="1400" spc="-15">
                <a:latin typeface="Candara"/>
                <a:cs typeface="Candara"/>
              </a:rPr>
              <a:t>st</a:t>
            </a:r>
            <a:r>
              <a:rPr dirty="0" sz="1400" spc="-20">
                <a:latin typeface="Candara"/>
                <a:cs typeface="Candara"/>
              </a:rPr>
              <a:t>i</a:t>
            </a:r>
            <a:r>
              <a:rPr dirty="0" sz="1400" spc="-15">
                <a:latin typeface="Candara"/>
                <a:cs typeface="Candara"/>
              </a:rPr>
              <a:t>t</a:t>
            </a:r>
            <a:r>
              <a:rPr dirty="0" sz="1400" spc="-10">
                <a:latin typeface="Candara"/>
                <a:cs typeface="Candara"/>
              </a:rPr>
              <a:t>u</a:t>
            </a:r>
            <a:r>
              <a:rPr dirty="0" sz="1400" spc="-15">
                <a:latin typeface="Candara"/>
                <a:cs typeface="Candara"/>
              </a:rPr>
              <a:t>t</a:t>
            </a:r>
            <a:r>
              <a:rPr dirty="0" sz="1400" spc="-20">
                <a:latin typeface="Candara"/>
                <a:cs typeface="Candara"/>
              </a:rPr>
              <a:t>iona</a:t>
            </a:r>
            <a:r>
              <a:rPr dirty="0" sz="1400">
                <a:latin typeface="Candara"/>
                <a:cs typeface="Candara"/>
              </a:rPr>
              <a:t>l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p</a:t>
            </a:r>
            <a:r>
              <a:rPr dirty="0" sz="1400" spc="-20">
                <a:latin typeface="Candara"/>
                <a:cs typeface="Candara"/>
              </a:rPr>
              <a:t>o</a:t>
            </a:r>
            <a:r>
              <a:rPr dirty="0" sz="1400" spc="-10">
                <a:latin typeface="Candara"/>
                <a:cs typeface="Candara"/>
              </a:rPr>
              <a:t>l</a:t>
            </a:r>
            <a:r>
              <a:rPr dirty="0" sz="1400" spc="-20">
                <a:latin typeface="Candara"/>
                <a:cs typeface="Candara"/>
              </a:rPr>
              <a:t>i</a:t>
            </a:r>
            <a:r>
              <a:rPr dirty="0" sz="1400" spc="-15">
                <a:latin typeface="Candara"/>
                <a:cs typeface="Candara"/>
              </a:rPr>
              <a:t>c</a:t>
            </a:r>
            <a:r>
              <a:rPr dirty="0" sz="1400" spc="-20">
                <a:latin typeface="Candara"/>
                <a:cs typeface="Candara"/>
              </a:rPr>
              <a:t>i</a:t>
            </a:r>
            <a:r>
              <a:rPr dirty="0" sz="1400" spc="-15">
                <a:latin typeface="Candara"/>
                <a:cs typeface="Candara"/>
              </a:rPr>
              <a:t>es</a:t>
            </a:r>
            <a:r>
              <a:rPr dirty="0" sz="1400">
                <a:latin typeface="Candara"/>
                <a:cs typeface="Candara"/>
              </a:rPr>
              <a:t>,  </a:t>
            </a:r>
            <a:r>
              <a:rPr dirty="0" sz="1400" spc="-15">
                <a:latin typeface="Candara"/>
                <a:cs typeface="Candara"/>
              </a:rPr>
              <a:t>procedures</a:t>
            </a:r>
            <a:r>
              <a:rPr dirty="0" sz="1400" spc="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and</a:t>
            </a:r>
            <a:r>
              <a:rPr dirty="0" sz="1400" spc="15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regulations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372" y="4110228"/>
            <a:ext cx="5424170" cy="448309"/>
          </a:xfrm>
          <a:prstGeom prst="rect">
            <a:avLst/>
          </a:prstGeom>
          <a:solidFill>
            <a:srgbClr val="F0F0F0"/>
          </a:solidFill>
        </p:spPr>
        <p:txBody>
          <a:bodyPr wrap="square" lIns="0" tIns="0" rIns="0" bIns="0" rtlCol="0" vert="horz">
            <a:spAutoFit/>
          </a:bodyPr>
          <a:lstStyle/>
          <a:p>
            <a:pPr marL="197485">
              <a:lnSpc>
                <a:spcPts val="1330"/>
              </a:lnSpc>
            </a:pPr>
            <a:r>
              <a:rPr dirty="0" sz="1400" spc="-60">
                <a:latin typeface="Candara"/>
                <a:cs typeface="Candara"/>
              </a:rPr>
              <a:t>To</a:t>
            </a:r>
            <a:r>
              <a:rPr dirty="0" sz="1400" spc="-80">
                <a:latin typeface="Candara"/>
                <a:cs typeface="Candara"/>
              </a:rPr>
              <a:t> 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provide</a:t>
            </a:r>
            <a:r>
              <a:rPr dirty="0" sz="1400" spc="-3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information</a:t>
            </a:r>
            <a:r>
              <a:rPr dirty="0" sz="1400" spc="1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on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academic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program,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institutional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support</a:t>
            </a:r>
            <a:endParaRPr sz="1400">
              <a:latin typeface="Candara"/>
              <a:cs typeface="Candara"/>
            </a:endParaRPr>
          </a:p>
          <a:p>
            <a:pPr marL="197485">
              <a:lnSpc>
                <a:spcPts val="1670"/>
              </a:lnSpc>
            </a:pPr>
            <a:r>
              <a:rPr dirty="0" sz="1400" spc="-5">
                <a:latin typeface="Candara"/>
                <a:cs typeface="Candara"/>
              </a:rPr>
              <a:t>services</a:t>
            </a:r>
            <a:r>
              <a:rPr dirty="0" sz="1400" spc="-7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and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resources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0183" y="4692396"/>
            <a:ext cx="5919470" cy="565785"/>
          </a:xfrm>
          <a:prstGeom prst="rect">
            <a:avLst/>
          </a:prstGeom>
          <a:solidFill>
            <a:srgbClr val="F0F0F0"/>
          </a:solidFill>
        </p:spPr>
        <p:txBody>
          <a:bodyPr wrap="square" lIns="0" tIns="52069" rIns="0" bIns="0" rtlCol="0" vert="horz">
            <a:spAutoFit/>
          </a:bodyPr>
          <a:lstStyle/>
          <a:p>
            <a:pPr marL="238125">
              <a:lnSpc>
                <a:spcPct val="100000"/>
              </a:lnSpc>
              <a:spcBef>
                <a:spcPts val="409"/>
              </a:spcBef>
            </a:pPr>
            <a:r>
              <a:rPr dirty="0" sz="1400" spc="-60">
                <a:latin typeface="Candara"/>
                <a:cs typeface="Candara"/>
              </a:rPr>
              <a:t>To</a:t>
            </a:r>
            <a:r>
              <a:rPr dirty="0" sz="1400" spc="-8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assist</a:t>
            </a:r>
            <a:r>
              <a:rPr dirty="0" sz="1400" spc="-6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students</a:t>
            </a:r>
            <a:r>
              <a:rPr dirty="0" sz="1400" spc="-7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in</a:t>
            </a:r>
            <a:r>
              <a:rPr dirty="0" sz="1400" spc="-55"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planning,</a:t>
            </a:r>
            <a:r>
              <a:rPr dirty="0" sz="1400" spc="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monitoring</a:t>
            </a:r>
            <a:r>
              <a:rPr dirty="0" sz="1400" spc="1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and</a:t>
            </a:r>
            <a:r>
              <a:rPr dirty="0" sz="1400" spc="-3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evaluating</a:t>
            </a:r>
            <a:r>
              <a:rPr dirty="0" sz="1400" spc="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their</a:t>
            </a:r>
            <a:r>
              <a:rPr dirty="0" sz="1400" spc="-80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educational</a:t>
            </a:r>
            <a:endParaRPr sz="1400">
              <a:latin typeface="Candara"/>
              <a:cs typeface="Candara"/>
            </a:endParaRPr>
          </a:p>
          <a:p>
            <a:pPr marL="238125">
              <a:lnSpc>
                <a:spcPct val="100000"/>
              </a:lnSpc>
            </a:pPr>
            <a:r>
              <a:rPr dirty="0" sz="1400">
                <a:latin typeface="Candara"/>
                <a:cs typeface="Candara"/>
              </a:rPr>
              <a:t>plan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towards degree</a:t>
            </a:r>
            <a:r>
              <a:rPr dirty="0" sz="1400" spc="-60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completion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and</a:t>
            </a:r>
            <a:r>
              <a:rPr dirty="0" sz="1400" spc="-15">
                <a:latin typeface="Candara"/>
                <a:cs typeface="Candara"/>
              </a:rPr>
              <a:t> developing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decision-making</a:t>
            </a:r>
            <a:r>
              <a:rPr dirty="0" sz="1400" spc="20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skills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9327" y="5410200"/>
            <a:ext cx="5890260" cy="521334"/>
          </a:xfrm>
          <a:prstGeom prst="rect">
            <a:avLst/>
          </a:prstGeom>
          <a:solidFill>
            <a:srgbClr val="F0F0F0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61620">
              <a:lnSpc>
                <a:spcPct val="100000"/>
              </a:lnSpc>
            </a:pPr>
            <a:r>
              <a:rPr dirty="0" sz="1400" spc="-114">
                <a:latin typeface="Candara"/>
                <a:cs typeface="Candara"/>
              </a:rPr>
              <a:t>T</a:t>
            </a:r>
            <a:r>
              <a:rPr dirty="0" sz="1400">
                <a:latin typeface="Candara"/>
                <a:cs typeface="Candara"/>
              </a:rPr>
              <a:t>o</a:t>
            </a:r>
            <a:r>
              <a:rPr dirty="0" sz="1400" spc="-7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a</a:t>
            </a:r>
            <a:r>
              <a:rPr dirty="0" sz="1400">
                <a:latin typeface="Candara"/>
                <a:cs typeface="Candara"/>
              </a:rPr>
              <a:t>ss</a:t>
            </a:r>
            <a:r>
              <a:rPr dirty="0" sz="1400" spc="-10">
                <a:latin typeface="Candara"/>
                <a:cs typeface="Candara"/>
              </a:rPr>
              <a:t>i</a:t>
            </a:r>
            <a:r>
              <a:rPr dirty="0" sz="1400">
                <a:latin typeface="Candara"/>
                <a:cs typeface="Candara"/>
              </a:rPr>
              <a:t>st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stude</a:t>
            </a:r>
            <a:r>
              <a:rPr dirty="0" sz="1400" spc="-10">
                <a:latin typeface="Candara"/>
                <a:cs typeface="Candara"/>
              </a:rPr>
              <a:t>n</a:t>
            </a:r>
            <a:r>
              <a:rPr dirty="0" sz="1400">
                <a:latin typeface="Candara"/>
                <a:cs typeface="Candara"/>
              </a:rPr>
              <a:t>ts</a:t>
            </a:r>
            <a:r>
              <a:rPr dirty="0" sz="1400" spc="-5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i</a:t>
            </a:r>
            <a:r>
              <a:rPr dirty="0" sz="1400">
                <a:latin typeface="Candara"/>
                <a:cs typeface="Candara"/>
              </a:rPr>
              <a:t>n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 spc="-20">
                <a:latin typeface="Candara"/>
                <a:cs typeface="Candara"/>
              </a:rPr>
              <a:t>d</a:t>
            </a:r>
            <a:r>
              <a:rPr dirty="0" sz="1400" spc="-15">
                <a:latin typeface="Candara"/>
                <a:cs typeface="Candara"/>
              </a:rPr>
              <a:t>ete</a:t>
            </a:r>
            <a:r>
              <a:rPr dirty="0" sz="1400" spc="-20">
                <a:latin typeface="Candara"/>
                <a:cs typeface="Candara"/>
              </a:rPr>
              <a:t>r</a:t>
            </a:r>
            <a:r>
              <a:rPr dirty="0" sz="1400" spc="-10">
                <a:latin typeface="Candara"/>
                <a:cs typeface="Candara"/>
              </a:rPr>
              <a:t>m</a:t>
            </a:r>
            <a:r>
              <a:rPr dirty="0" sz="1400" spc="-20">
                <a:latin typeface="Candara"/>
                <a:cs typeface="Candara"/>
              </a:rPr>
              <a:t>inin</a:t>
            </a:r>
            <a:r>
              <a:rPr dirty="0" sz="1400">
                <a:latin typeface="Candara"/>
                <a:cs typeface="Candara"/>
              </a:rPr>
              <a:t>g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10">
                <a:latin typeface="Candara"/>
                <a:cs typeface="Candara"/>
              </a:rPr>
              <a:t>i</a:t>
            </a:r>
            <a:r>
              <a:rPr dirty="0" sz="1400">
                <a:latin typeface="Candara"/>
                <a:cs typeface="Candara"/>
              </a:rPr>
              <a:t>r</a:t>
            </a:r>
            <a:r>
              <a:rPr dirty="0" sz="1400" spc="-60"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c</a:t>
            </a:r>
            <a:r>
              <a:rPr dirty="0" sz="1400" spc="-10" b="1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ree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r</a:t>
            </a:r>
            <a:r>
              <a:rPr dirty="0" sz="1400" spc="-6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20" b="1">
                <a:solidFill>
                  <a:srgbClr val="0000FF"/>
                </a:solidFill>
                <a:latin typeface="Candara"/>
                <a:cs typeface="Candara"/>
              </a:rPr>
              <a:t>goa</a:t>
            </a:r>
            <a:r>
              <a:rPr dirty="0" sz="1400" spc="-15" b="1">
                <a:solidFill>
                  <a:srgbClr val="0000FF"/>
                </a:solidFill>
                <a:latin typeface="Candara"/>
                <a:cs typeface="Candara"/>
              </a:rPr>
              <a:t>l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6706" y="6125362"/>
            <a:ext cx="514413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latin typeface="Candara"/>
                <a:cs typeface="Candara"/>
              </a:rPr>
              <a:t>To </a:t>
            </a:r>
            <a:r>
              <a:rPr dirty="0" sz="1400" spc="-5">
                <a:latin typeface="Candara"/>
                <a:cs typeface="Candara"/>
              </a:rPr>
              <a:t>assist</a:t>
            </a:r>
            <a:r>
              <a:rPr dirty="0" sz="1400" spc="-5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students</a:t>
            </a:r>
            <a:r>
              <a:rPr dirty="0" sz="1400" spc="-5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in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 spc="-15">
                <a:latin typeface="Candara"/>
                <a:cs typeface="Candara"/>
              </a:rPr>
              <a:t>developing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their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 spc="-15" b="1">
                <a:solidFill>
                  <a:srgbClr val="0000FF"/>
                </a:solidFill>
                <a:latin typeface="Candara"/>
                <a:cs typeface="Candara"/>
              </a:rPr>
              <a:t>intellectual,</a:t>
            </a:r>
            <a:r>
              <a:rPr dirty="0" sz="1400" spc="2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b="1">
                <a:solidFill>
                  <a:srgbClr val="0000FF"/>
                </a:solidFill>
                <a:latin typeface="Candara"/>
                <a:cs typeface="Candara"/>
              </a:rPr>
              <a:t>personal</a:t>
            </a:r>
            <a:r>
              <a:rPr dirty="0" sz="1400" spc="-2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0000FF"/>
                </a:solidFill>
                <a:latin typeface="Candara"/>
                <a:cs typeface="Candara"/>
              </a:rPr>
              <a:t>and</a:t>
            </a:r>
            <a:r>
              <a:rPr dirty="0" sz="1400" spc="-15" b="1">
                <a:solidFill>
                  <a:srgbClr val="0000FF"/>
                </a:solidFill>
                <a:latin typeface="Candara"/>
                <a:cs typeface="Candara"/>
              </a:rPr>
              <a:t> social</a:t>
            </a:r>
            <a:endParaRPr sz="1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0000FF"/>
                </a:solidFill>
                <a:latin typeface="Candara"/>
                <a:cs typeface="Candara"/>
              </a:rPr>
              <a:t>development</a:t>
            </a:r>
            <a:endParaRPr sz="1400">
              <a:latin typeface="Candara"/>
              <a:cs typeface="Candar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0388" y="169163"/>
            <a:ext cx="2740152" cy="6918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32" name="object 32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2190730" cy="6858000"/>
            <a:chOff x="1524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67472" y="0"/>
              <a:ext cx="4224655" cy="6551295"/>
            </a:xfrm>
            <a:custGeom>
              <a:avLst/>
              <a:gdLst/>
              <a:ahLst/>
              <a:cxnLst/>
              <a:rect l="l" t="t" r="r" b="b"/>
              <a:pathLst>
                <a:path w="4224655" h="6551295">
                  <a:moveTo>
                    <a:pt x="0" y="6550914"/>
                  </a:moveTo>
                  <a:lnTo>
                    <a:pt x="4224401" y="6550914"/>
                  </a:lnTo>
                  <a:lnTo>
                    <a:pt x="4224401" y="0"/>
                  </a:lnTo>
                  <a:lnTo>
                    <a:pt x="0" y="0"/>
                  </a:lnTo>
                  <a:lnTo>
                    <a:pt x="0" y="6550914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06496" y="4459223"/>
              <a:ext cx="1679575" cy="1591310"/>
            </a:xfrm>
            <a:custGeom>
              <a:avLst/>
              <a:gdLst/>
              <a:ahLst/>
              <a:cxnLst/>
              <a:rect l="l" t="t" r="r" b="b"/>
              <a:pathLst>
                <a:path w="1679575" h="1591310">
                  <a:moveTo>
                    <a:pt x="843280" y="0"/>
                  </a:moveTo>
                  <a:lnTo>
                    <a:pt x="0" y="0"/>
                  </a:lnTo>
                  <a:lnTo>
                    <a:pt x="0" y="798829"/>
                  </a:lnTo>
                  <a:lnTo>
                    <a:pt x="1397" y="844931"/>
                  </a:lnTo>
                  <a:lnTo>
                    <a:pt x="5715" y="890397"/>
                  </a:lnTo>
                  <a:lnTo>
                    <a:pt x="12700" y="935101"/>
                  </a:lnTo>
                  <a:lnTo>
                    <a:pt x="22352" y="979042"/>
                  </a:lnTo>
                  <a:lnTo>
                    <a:pt x="34543" y="1022095"/>
                  </a:lnTo>
                  <a:lnTo>
                    <a:pt x="49276" y="1064260"/>
                  </a:lnTo>
                  <a:lnTo>
                    <a:pt x="66420" y="1105281"/>
                  </a:lnTo>
                  <a:lnTo>
                    <a:pt x="85979" y="1145273"/>
                  </a:lnTo>
                  <a:lnTo>
                    <a:pt x="107695" y="1184033"/>
                  </a:lnTo>
                  <a:lnTo>
                    <a:pt x="131571" y="1221524"/>
                  </a:lnTo>
                  <a:lnTo>
                    <a:pt x="157606" y="1257681"/>
                  </a:lnTo>
                  <a:lnTo>
                    <a:pt x="185674" y="1292402"/>
                  </a:lnTo>
                  <a:lnTo>
                    <a:pt x="215645" y="1325626"/>
                  </a:lnTo>
                  <a:lnTo>
                    <a:pt x="247395" y="1357261"/>
                  </a:lnTo>
                  <a:lnTo>
                    <a:pt x="281051" y="1387246"/>
                  </a:lnTo>
                  <a:lnTo>
                    <a:pt x="316356" y="1415491"/>
                  </a:lnTo>
                  <a:lnTo>
                    <a:pt x="353314" y="1441919"/>
                  </a:lnTo>
                  <a:lnTo>
                    <a:pt x="391794" y="1466469"/>
                  </a:lnTo>
                  <a:lnTo>
                    <a:pt x="431673" y="1489036"/>
                  </a:lnTo>
                  <a:lnTo>
                    <a:pt x="472948" y="1509572"/>
                  </a:lnTo>
                  <a:lnTo>
                    <a:pt x="515619" y="1527975"/>
                  </a:lnTo>
                  <a:lnTo>
                    <a:pt x="559434" y="1544180"/>
                  </a:lnTo>
                  <a:lnTo>
                    <a:pt x="604266" y="1558099"/>
                  </a:lnTo>
                  <a:lnTo>
                    <a:pt x="650367" y="1569669"/>
                  </a:lnTo>
                  <a:lnTo>
                    <a:pt x="697357" y="1578800"/>
                  </a:lnTo>
                  <a:lnTo>
                    <a:pt x="745236" y="1585417"/>
                  </a:lnTo>
                  <a:lnTo>
                    <a:pt x="793877" y="1589443"/>
                  </a:lnTo>
                  <a:lnTo>
                    <a:pt x="843280" y="1590802"/>
                  </a:lnTo>
                  <a:lnTo>
                    <a:pt x="892048" y="1589443"/>
                  </a:lnTo>
                  <a:lnTo>
                    <a:pt x="940054" y="1585417"/>
                  </a:lnTo>
                  <a:lnTo>
                    <a:pt x="987298" y="1578800"/>
                  </a:lnTo>
                  <a:lnTo>
                    <a:pt x="1033653" y="1569669"/>
                  </a:lnTo>
                  <a:lnTo>
                    <a:pt x="1079119" y="1558099"/>
                  </a:lnTo>
                  <a:lnTo>
                    <a:pt x="1123569" y="1544180"/>
                  </a:lnTo>
                  <a:lnTo>
                    <a:pt x="1166876" y="1527975"/>
                  </a:lnTo>
                  <a:lnTo>
                    <a:pt x="1209040" y="1509572"/>
                  </a:lnTo>
                  <a:lnTo>
                    <a:pt x="1250061" y="1489036"/>
                  </a:lnTo>
                  <a:lnTo>
                    <a:pt x="1289558" y="1466469"/>
                  </a:lnTo>
                  <a:lnTo>
                    <a:pt x="1327784" y="1441919"/>
                  </a:lnTo>
                  <a:lnTo>
                    <a:pt x="1364361" y="1415491"/>
                  </a:lnTo>
                  <a:lnTo>
                    <a:pt x="1399540" y="1387246"/>
                  </a:lnTo>
                  <a:lnTo>
                    <a:pt x="1432941" y="1357261"/>
                  </a:lnTo>
                  <a:lnTo>
                    <a:pt x="1464564" y="1325626"/>
                  </a:lnTo>
                  <a:lnTo>
                    <a:pt x="1494408" y="1292402"/>
                  </a:lnTo>
                  <a:lnTo>
                    <a:pt x="1522221" y="1257681"/>
                  </a:lnTo>
                  <a:lnTo>
                    <a:pt x="1548130" y="1221524"/>
                  </a:lnTo>
                  <a:lnTo>
                    <a:pt x="1572006" y="1184033"/>
                  </a:lnTo>
                  <a:lnTo>
                    <a:pt x="1593723" y="1145273"/>
                  </a:lnTo>
                  <a:lnTo>
                    <a:pt x="1613154" y="1105281"/>
                  </a:lnTo>
                  <a:lnTo>
                    <a:pt x="1630171" y="1064260"/>
                  </a:lnTo>
                  <a:lnTo>
                    <a:pt x="1644904" y="1022095"/>
                  </a:lnTo>
                  <a:lnTo>
                    <a:pt x="1657095" y="979042"/>
                  </a:lnTo>
                  <a:lnTo>
                    <a:pt x="1666748" y="935101"/>
                  </a:lnTo>
                  <a:lnTo>
                    <a:pt x="1673733" y="890397"/>
                  </a:lnTo>
                  <a:lnTo>
                    <a:pt x="1678051" y="844931"/>
                  </a:lnTo>
                  <a:lnTo>
                    <a:pt x="1679448" y="798829"/>
                  </a:lnTo>
                  <a:lnTo>
                    <a:pt x="1678051" y="751967"/>
                  </a:lnTo>
                  <a:lnTo>
                    <a:pt x="1673733" y="705865"/>
                  </a:lnTo>
                  <a:lnTo>
                    <a:pt x="1666748" y="660526"/>
                  </a:lnTo>
                  <a:lnTo>
                    <a:pt x="1657095" y="615950"/>
                  </a:lnTo>
                  <a:lnTo>
                    <a:pt x="1644904" y="572388"/>
                  </a:lnTo>
                  <a:lnTo>
                    <a:pt x="1630171" y="529844"/>
                  </a:lnTo>
                  <a:lnTo>
                    <a:pt x="1613154" y="488314"/>
                  </a:lnTo>
                  <a:lnTo>
                    <a:pt x="1593723" y="448056"/>
                  </a:lnTo>
                  <a:lnTo>
                    <a:pt x="1572006" y="408939"/>
                  </a:lnTo>
                  <a:lnTo>
                    <a:pt x="1548130" y="371094"/>
                  </a:lnTo>
                  <a:lnTo>
                    <a:pt x="1522221" y="334644"/>
                  </a:lnTo>
                  <a:lnTo>
                    <a:pt x="1494408" y="299719"/>
                  </a:lnTo>
                  <a:lnTo>
                    <a:pt x="1464564" y="266192"/>
                  </a:lnTo>
                  <a:lnTo>
                    <a:pt x="1432941" y="234442"/>
                  </a:lnTo>
                  <a:lnTo>
                    <a:pt x="1399540" y="204215"/>
                  </a:lnTo>
                  <a:lnTo>
                    <a:pt x="1364361" y="175894"/>
                  </a:lnTo>
                  <a:lnTo>
                    <a:pt x="1327784" y="149351"/>
                  </a:lnTo>
                  <a:lnTo>
                    <a:pt x="1289558" y="124587"/>
                  </a:lnTo>
                  <a:lnTo>
                    <a:pt x="1250061" y="101981"/>
                  </a:lnTo>
                  <a:lnTo>
                    <a:pt x="1209040" y="81406"/>
                  </a:lnTo>
                  <a:lnTo>
                    <a:pt x="1166876" y="62992"/>
                  </a:lnTo>
                  <a:lnTo>
                    <a:pt x="1123569" y="46736"/>
                  </a:lnTo>
                  <a:lnTo>
                    <a:pt x="1079119" y="32765"/>
                  </a:lnTo>
                  <a:lnTo>
                    <a:pt x="1033653" y="21208"/>
                  </a:lnTo>
                  <a:lnTo>
                    <a:pt x="987298" y="12064"/>
                  </a:lnTo>
                  <a:lnTo>
                    <a:pt x="940054" y="5333"/>
                  </a:lnTo>
                  <a:lnTo>
                    <a:pt x="892048" y="1396"/>
                  </a:lnTo>
                  <a:lnTo>
                    <a:pt x="84328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6496" y="2397251"/>
              <a:ext cx="2096770" cy="1981200"/>
            </a:xfrm>
            <a:custGeom>
              <a:avLst/>
              <a:gdLst/>
              <a:ahLst/>
              <a:cxnLst/>
              <a:rect l="l" t="t" r="r" b="b"/>
              <a:pathLst>
                <a:path w="2096770" h="1981200">
                  <a:moveTo>
                    <a:pt x="1048257" y="0"/>
                  </a:moveTo>
                  <a:lnTo>
                    <a:pt x="998982" y="1143"/>
                  </a:lnTo>
                  <a:lnTo>
                    <a:pt x="950341" y="4318"/>
                  </a:lnTo>
                  <a:lnTo>
                    <a:pt x="902334" y="9525"/>
                  </a:lnTo>
                  <a:lnTo>
                    <a:pt x="854964" y="16890"/>
                  </a:lnTo>
                  <a:lnTo>
                    <a:pt x="808355" y="26288"/>
                  </a:lnTo>
                  <a:lnTo>
                    <a:pt x="762507" y="37464"/>
                  </a:lnTo>
                  <a:lnTo>
                    <a:pt x="717423" y="50673"/>
                  </a:lnTo>
                  <a:lnTo>
                    <a:pt x="673227" y="65659"/>
                  </a:lnTo>
                  <a:lnTo>
                    <a:pt x="630046" y="82423"/>
                  </a:lnTo>
                  <a:lnTo>
                    <a:pt x="587882" y="100837"/>
                  </a:lnTo>
                  <a:lnTo>
                    <a:pt x="546607" y="121158"/>
                  </a:lnTo>
                  <a:lnTo>
                    <a:pt x="506476" y="143001"/>
                  </a:lnTo>
                  <a:lnTo>
                    <a:pt x="467487" y="166497"/>
                  </a:lnTo>
                  <a:lnTo>
                    <a:pt x="429768" y="191515"/>
                  </a:lnTo>
                  <a:lnTo>
                    <a:pt x="393192" y="218059"/>
                  </a:lnTo>
                  <a:lnTo>
                    <a:pt x="357886" y="245999"/>
                  </a:lnTo>
                  <a:lnTo>
                    <a:pt x="323977" y="275336"/>
                  </a:lnTo>
                  <a:lnTo>
                    <a:pt x="291465" y="306197"/>
                  </a:lnTo>
                  <a:lnTo>
                    <a:pt x="260350" y="338200"/>
                  </a:lnTo>
                  <a:lnTo>
                    <a:pt x="230758" y="371475"/>
                  </a:lnTo>
                  <a:lnTo>
                    <a:pt x="202692" y="406019"/>
                  </a:lnTo>
                  <a:lnTo>
                    <a:pt x="176149" y="441833"/>
                  </a:lnTo>
                  <a:lnTo>
                    <a:pt x="151256" y="478663"/>
                  </a:lnTo>
                  <a:lnTo>
                    <a:pt x="128143" y="516509"/>
                  </a:lnTo>
                  <a:lnTo>
                    <a:pt x="106806" y="555498"/>
                  </a:lnTo>
                  <a:lnTo>
                    <a:pt x="87121" y="595376"/>
                  </a:lnTo>
                  <a:lnTo>
                    <a:pt x="69468" y="636270"/>
                  </a:lnTo>
                  <a:lnTo>
                    <a:pt x="53593" y="677926"/>
                  </a:lnTo>
                  <a:lnTo>
                    <a:pt x="39624" y="720471"/>
                  </a:lnTo>
                  <a:lnTo>
                    <a:pt x="27812" y="763777"/>
                  </a:lnTo>
                  <a:lnTo>
                    <a:pt x="17906" y="807847"/>
                  </a:lnTo>
                  <a:lnTo>
                    <a:pt x="10160" y="852677"/>
                  </a:lnTo>
                  <a:lnTo>
                    <a:pt x="4572" y="898017"/>
                  </a:lnTo>
                  <a:lnTo>
                    <a:pt x="1143" y="943990"/>
                  </a:lnTo>
                  <a:lnTo>
                    <a:pt x="0" y="990600"/>
                  </a:lnTo>
                  <a:lnTo>
                    <a:pt x="0" y="1981073"/>
                  </a:lnTo>
                  <a:lnTo>
                    <a:pt x="1048257" y="1981073"/>
                  </a:lnTo>
                  <a:lnTo>
                    <a:pt x="1097533" y="1979930"/>
                  </a:lnTo>
                  <a:lnTo>
                    <a:pt x="1146175" y="1976755"/>
                  </a:lnTo>
                  <a:lnTo>
                    <a:pt x="1194181" y="1971548"/>
                  </a:lnTo>
                  <a:lnTo>
                    <a:pt x="1241552" y="1964182"/>
                  </a:lnTo>
                  <a:lnTo>
                    <a:pt x="1288161" y="1954784"/>
                  </a:lnTo>
                  <a:lnTo>
                    <a:pt x="1334008" y="1943608"/>
                  </a:lnTo>
                  <a:lnTo>
                    <a:pt x="1379093" y="1930400"/>
                  </a:lnTo>
                  <a:lnTo>
                    <a:pt x="1423289" y="1915414"/>
                  </a:lnTo>
                  <a:lnTo>
                    <a:pt x="1466469" y="1898650"/>
                  </a:lnTo>
                  <a:lnTo>
                    <a:pt x="1508633" y="1880235"/>
                  </a:lnTo>
                  <a:lnTo>
                    <a:pt x="1549908" y="1859915"/>
                  </a:lnTo>
                  <a:lnTo>
                    <a:pt x="1590040" y="1838071"/>
                  </a:lnTo>
                  <a:lnTo>
                    <a:pt x="1629029" y="1814576"/>
                  </a:lnTo>
                  <a:lnTo>
                    <a:pt x="1666748" y="1789557"/>
                  </a:lnTo>
                  <a:lnTo>
                    <a:pt x="1703324" y="1763014"/>
                  </a:lnTo>
                  <a:lnTo>
                    <a:pt x="1738630" y="1735074"/>
                  </a:lnTo>
                  <a:lnTo>
                    <a:pt x="1772539" y="1705737"/>
                  </a:lnTo>
                  <a:lnTo>
                    <a:pt x="1805051" y="1674876"/>
                  </a:lnTo>
                  <a:lnTo>
                    <a:pt x="1836166" y="1642872"/>
                  </a:lnTo>
                  <a:lnTo>
                    <a:pt x="1865757" y="1609598"/>
                  </a:lnTo>
                  <a:lnTo>
                    <a:pt x="1893824" y="1575054"/>
                  </a:lnTo>
                  <a:lnTo>
                    <a:pt x="1920367" y="1539240"/>
                  </a:lnTo>
                  <a:lnTo>
                    <a:pt x="1945258" y="1502410"/>
                  </a:lnTo>
                  <a:lnTo>
                    <a:pt x="1968373" y="1464564"/>
                  </a:lnTo>
                  <a:lnTo>
                    <a:pt x="1989708" y="1425575"/>
                  </a:lnTo>
                  <a:lnTo>
                    <a:pt x="2009394" y="1385697"/>
                  </a:lnTo>
                  <a:lnTo>
                    <a:pt x="2027046" y="1344803"/>
                  </a:lnTo>
                  <a:lnTo>
                    <a:pt x="2042921" y="1303147"/>
                  </a:lnTo>
                  <a:lnTo>
                    <a:pt x="2056892" y="1260602"/>
                  </a:lnTo>
                  <a:lnTo>
                    <a:pt x="2068703" y="1217295"/>
                  </a:lnTo>
                  <a:lnTo>
                    <a:pt x="2078608" y="1173226"/>
                  </a:lnTo>
                  <a:lnTo>
                    <a:pt x="2086356" y="1128395"/>
                  </a:lnTo>
                  <a:lnTo>
                    <a:pt x="2091944" y="1083056"/>
                  </a:lnTo>
                  <a:lnTo>
                    <a:pt x="2095373" y="1037082"/>
                  </a:lnTo>
                  <a:lnTo>
                    <a:pt x="2096516" y="990600"/>
                  </a:lnTo>
                  <a:lnTo>
                    <a:pt x="2095373" y="943990"/>
                  </a:lnTo>
                  <a:lnTo>
                    <a:pt x="2091944" y="898017"/>
                  </a:lnTo>
                  <a:lnTo>
                    <a:pt x="2086356" y="852677"/>
                  </a:lnTo>
                  <a:lnTo>
                    <a:pt x="2078608" y="807847"/>
                  </a:lnTo>
                  <a:lnTo>
                    <a:pt x="2068703" y="763777"/>
                  </a:lnTo>
                  <a:lnTo>
                    <a:pt x="2056892" y="720471"/>
                  </a:lnTo>
                  <a:lnTo>
                    <a:pt x="2042921" y="677926"/>
                  </a:lnTo>
                  <a:lnTo>
                    <a:pt x="2027046" y="636270"/>
                  </a:lnTo>
                  <a:lnTo>
                    <a:pt x="2009394" y="595376"/>
                  </a:lnTo>
                  <a:lnTo>
                    <a:pt x="1989708" y="555498"/>
                  </a:lnTo>
                  <a:lnTo>
                    <a:pt x="1968373" y="516509"/>
                  </a:lnTo>
                  <a:lnTo>
                    <a:pt x="1945258" y="478663"/>
                  </a:lnTo>
                  <a:lnTo>
                    <a:pt x="1920367" y="441833"/>
                  </a:lnTo>
                  <a:lnTo>
                    <a:pt x="1893824" y="406019"/>
                  </a:lnTo>
                  <a:lnTo>
                    <a:pt x="1865757" y="371475"/>
                  </a:lnTo>
                  <a:lnTo>
                    <a:pt x="1836166" y="338200"/>
                  </a:lnTo>
                  <a:lnTo>
                    <a:pt x="1805051" y="306197"/>
                  </a:lnTo>
                  <a:lnTo>
                    <a:pt x="1772539" y="275336"/>
                  </a:lnTo>
                  <a:lnTo>
                    <a:pt x="1738630" y="245999"/>
                  </a:lnTo>
                  <a:lnTo>
                    <a:pt x="1703324" y="218059"/>
                  </a:lnTo>
                  <a:lnTo>
                    <a:pt x="1666748" y="191515"/>
                  </a:lnTo>
                  <a:lnTo>
                    <a:pt x="1629029" y="166497"/>
                  </a:lnTo>
                  <a:lnTo>
                    <a:pt x="1590040" y="143001"/>
                  </a:lnTo>
                  <a:lnTo>
                    <a:pt x="1549908" y="121158"/>
                  </a:lnTo>
                  <a:lnTo>
                    <a:pt x="1508633" y="100837"/>
                  </a:lnTo>
                  <a:lnTo>
                    <a:pt x="1466469" y="82423"/>
                  </a:lnTo>
                  <a:lnTo>
                    <a:pt x="1423289" y="65659"/>
                  </a:lnTo>
                  <a:lnTo>
                    <a:pt x="1379093" y="50673"/>
                  </a:lnTo>
                  <a:lnTo>
                    <a:pt x="1334008" y="37464"/>
                  </a:lnTo>
                  <a:lnTo>
                    <a:pt x="1288161" y="26288"/>
                  </a:lnTo>
                  <a:lnTo>
                    <a:pt x="1241552" y="16890"/>
                  </a:lnTo>
                  <a:lnTo>
                    <a:pt x="1194181" y="9525"/>
                  </a:lnTo>
                  <a:lnTo>
                    <a:pt x="1146175" y="4318"/>
                  </a:lnTo>
                  <a:lnTo>
                    <a:pt x="1097533" y="1143"/>
                  </a:lnTo>
                  <a:lnTo>
                    <a:pt x="1048257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1207" y="1918716"/>
              <a:ext cx="2596515" cy="2459990"/>
            </a:xfrm>
            <a:custGeom>
              <a:avLst/>
              <a:gdLst/>
              <a:ahLst/>
              <a:cxnLst/>
              <a:rect l="l" t="t" r="r" b="b"/>
              <a:pathLst>
                <a:path w="2596515" h="2459990">
                  <a:moveTo>
                    <a:pt x="1301750" y="0"/>
                  </a:moveTo>
                  <a:lnTo>
                    <a:pt x="1251712" y="888"/>
                  </a:lnTo>
                  <a:lnTo>
                    <a:pt x="1202055" y="3556"/>
                  </a:lnTo>
                  <a:lnTo>
                    <a:pt x="1153033" y="7874"/>
                  </a:lnTo>
                  <a:lnTo>
                    <a:pt x="1104392" y="13970"/>
                  </a:lnTo>
                  <a:lnTo>
                    <a:pt x="1056513" y="21589"/>
                  </a:lnTo>
                  <a:lnTo>
                    <a:pt x="1009142" y="30987"/>
                  </a:lnTo>
                  <a:lnTo>
                    <a:pt x="962532" y="41910"/>
                  </a:lnTo>
                  <a:lnTo>
                    <a:pt x="916558" y="54356"/>
                  </a:lnTo>
                  <a:lnTo>
                    <a:pt x="871347" y="68325"/>
                  </a:lnTo>
                  <a:lnTo>
                    <a:pt x="826769" y="83820"/>
                  </a:lnTo>
                  <a:lnTo>
                    <a:pt x="783082" y="100837"/>
                  </a:lnTo>
                  <a:lnTo>
                    <a:pt x="740219" y="119253"/>
                  </a:lnTo>
                  <a:lnTo>
                    <a:pt x="698195" y="139064"/>
                  </a:lnTo>
                  <a:lnTo>
                    <a:pt x="657072" y="160147"/>
                  </a:lnTo>
                  <a:lnTo>
                    <a:pt x="616864" y="182625"/>
                  </a:lnTo>
                  <a:lnTo>
                    <a:pt x="577608" y="206501"/>
                  </a:lnTo>
                  <a:lnTo>
                    <a:pt x="539343" y="231521"/>
                  </a:lnTo>
                  <a:lnTo>
                    <a:pt x="502094" y="257937"/>
                  </a:lnTo>
                  <a:lnTo>
                    <a:pt x="465912" y="285496"/>
                  </a:lnTo>
                  <a:lnTo>
                    <a:pt x="430809" y="314198"/>
                  </a:lnTo>
                  <a:lnTo>
                    <a:pt x="396836" y="344043"/>
                  </a:lnTo>
                  <a:lnTo>
                    <a:pt x="364007" y="375031"/>
                  </a:lnTo>
                  <a:lnTo>
                    <a:pt x="332371" y="407035"/>
                  </a:lnTo>
                  <a:lnTo>
                    <a:pt x="301967" y="440182"/>
                  </a:lnTo>
                  <a:lnTo>
                    <a:pt x="272796" y="474218"/>
                  </a:lnTo>
                  <a:lnTo>
                    <a:pt x="244932" y="509397"/>
                  </a:lnTo>
                  <a:lnTo>
                    <a:pt x="218376" y="545464"/>
                  </a:lnTo>
                  <a:lnTo>
                    <a:pt x="193167" y="582422"/>
                  </a:lnTo>
                  <a:lnTo>
                    <a:pt x="169354" y="620268"/>
                  </a:lnTo>
                  <a:lnTo>
                    <a:pt x="146951" y="659130"/>
                  </a:lnTo>
                  <a:lnTo>
                    <a:pt x="126009" y="698626"/>
                  </a:lnTo>
                  <a:lnTo>
                    <a:pt x="106553" y="739013"/>
                  </a:lnTo>
                  <a:lnTo>
                    <a:pt x="88607" y="780161"/>
                  </a:lnTo>
                  <a:lnTo>
                    <a:pt x="72224" y="821944"/>
                  </a:lnTo>
                  <a:lnTo>
                    <a:pt x="57416" y="864488"/>
                  </a:lnTo>
                  <a:lnTo>
                    <a:pt x="44234" y="907796"/>
                  </a:lnTo>
                  <a:lnTo>
                    <a:pt x="32689" y="951611"/>
                  </a:lnTo>
                  <a:lnTo>
                    <a:pt x="22847" y="996061"/>
                  </a:lnTo>
                  <a:lnTo>
                    <a:pt x="14706" y="1041146"/>
                  </a:lnTo>
                  <a:lnTo>
                    <a:pt x="8318" y="1086739"/>
                  </a:lnTo>
                  <a:lnTo>
                    <a:pt x="3721" y="1132839"/>
                  </a:lnTo>
                  <a:lnTo>
                    <a:pt x="939" y="1179322"/>
                  </a:lnTo>
                  <a:lnTo>
                    <a:pt x="0" y="1226439"/>
                  </a:lnTo>
                  <a:lnTo>
                    <a:pt x="939" y="1273429"/>
                  </a:lnTo>
                  <a:lnTo>
                    <a:pt x="3721" y="1320038"/>
                  </a:lnTo>
                  <a:lnTo>
                    <a:pt x="8318" y="1366139"/>
                  </a:lnTo>
                  <a:lnTo>
                    <a:pt x="14706" y="1411859"/>
                  </a:lnTo>
                  <a:lnTo>
                    <a:pt x="22847" y="1456944"/>
                  </a:lnTo>
                  <a:lnTo>
                    <a:pt x="32689" y="1501521"/>
                  </a:lnTo>
                  <a:lnTo>
                    <a:pt x="44234" y="1545463"/>
                  </a:lnTo>
                  <a:lnTo>
                    <a:pt x="57416" y="1588897"/>
                  </a:lnTo>
                  <a:lnTo>
                    <a:pt x="72224" y="1631569"/>
                  </a:lnTo>
                  <a:lnTo>
                    <a:pt x="88607" y="1673606"/>
                  </a:lnTo>
                  <a:lnTo>
                    <a:pt x="106553" y="1714881"/>
                  </a:lnTo>
                  <a:lnTo>
                    <a:pt x="126009" y="1755394"/>
                  </a:lnTo>
                  <a:lnTo>
                    <a:pt x="146951" y="1795145"/>
                  </a:lnTo>
                  <a:lnTo>
                    <a:pt x="169354" y="1834134"/>
                  </a:lnTo>
                  <a:lnTo>
                    <a:pt x="193167" y="1872234"/>
                  </a:lnTo>
                  <a:lnTo>
                    <a:pt x="218376" y="1909445"/>
                  </a:lnTo>
                  <a:lnTo>
                    <a:pt x="244932" y="1945640"/>
                  </a:lnTo>
                  <a:lnTo>
                    <a:pt x="272796" y="1981073"/>
                  </a:lnTo>
                  <a:lnTo>
                    <a:pt x="301967" y="2015363"/>
                  </a:lnTo>
                  <a:lnTo>
                    <a:pt x="332371" y="2048764"/>
                  </a:lnTo>
                  <a:lnTo>
                    <a:pt x="364007" y="2081022"/>
                  </a:lnTo>
                  <a:lnTo>
                    <a:pt x="396836" y="2112264"/>
                  </a:lnTo>
                  <a:lnTo>
                    <a:pt x="430809" y="2142363"/>
                  </a:lnTo>
                  <a:lnTo>
                    <a:pt x="465912" y="2171319"/>
                  </a:lnTo>
                  <a:lnTo>
                    <a:pt x="502094" y="2199005"/>
                  </a:lnTo>
                  <a:lnTo>
                    <a:pt x="539343" y="2225548"/>
                  </a:lnTo>
                  <a:lnTo>
                    <a:pt x="577608" y="2250948"/>
                  </a:lnTo>
                  <a:lnTo>
                    <a:pt x="616864" y="2274951"/>
                  </a:lnTo>
                  <a:lnTo>
                    <a:pt x="657072" y="2297684"/>
                  </a:lnTo>
                  <a:lnTo>
                    <a:pt x="698195" y="2319020"/>
                  </a:lnTo>
                  <a:lnTo>
                    <a:pt x="740219" y="2338959"/>
                  </a:lnTo>
                  <a:lnTo>
                    <a:pt x="783082" y="2357628"/>
                  </a:lnTo>
                  <a:lnTo>
                    <a:pt x="826769" y="2374773"/>
                  </a:lnTo>
                  <a:lnTo>
                    <a:pt x="871347" y="2390394"/>
                  </a:lnTo>
                  <a:lnTo>
                    <a:pt x="916558" y="2404491"/>
                  </a:lnTo>
                  <a:lnTo>
                    <a:pt x="962532" y="2417191"/>
                  </a:lnTo>
                  <a:lnTo>
                    <a:pt x="1009142" y="2428113"/>
                  </a:lnTo>
                  <a:lnTo>
                    <a:pt x="1056513" y="2437638"/>
                  </a:lnTo>
                  <a:lnTo>
                    <a:pt x="1104392" y="2445385"/>
                  </a:lnTo>
                  <a:lnTo>
                    <a:pt x="1153033" y="2451481"/>
                  </a:lnTo>
                  <a:lnTo>
                    <a:pt x="1202055" y="2455926"/>
                  </a:lnTo>
                  <a:lnTo>
                    <a:pt x="1251712" y="2458593"/>
                  </a:lnTo>
                  <a:lnTo>
                    <a:pt x="1301750" y="2459482"/>
                  </a:lnTo>
                  <a:lnTo>
                    <a:pt x="2596515" y="2459482"/>
                  </a:lnTo>
                  <a:lnTo>
                    <a:pt x="2596515" y="1226439"/>
                  </a:lnTo>
                  <a:lnTo>
                    <a:pt x="2595626" y="1179322"/>
                  </a:lnTo>
                  <a:lnTo>
                    <a:pt x="2592832" y="1132839"/>
                  </a:lnTo>
                  <a:lnTo>
                    <a:pt x="2588133" y="1086739"/>
                  </a:lnTo>
                  <a:lnTo>
                    <a:pt x="2581783" y="1041146"/>
                  </a:lnTo>
                  <a:lnTo>
                    <a:pt x="2573655" y="996061"/>
                  </a:lnTo>
                  <a:lnTo>
                    <a:pt x="2563876" y="951611"/>
                  </a:lnTo>
                  <a:lnTo>
                    <a:pt x="2552319" y="907796"/>
                  </a:lnTo>
                  <a:lnTo>
                    <a:pt x="2539111" y="864488"/>
                  </a:lnTo>
                  <a:lnTo>
                    <a:pt x="2524379" y="821944"/>
                  </a:lnTo>
                  <a:lnTo>
                    <a:pt x="2507996" y="780161"/>
                  </a:lnTo>
                  <a:lnTo>
                    <a:pt x="2490089" y="739013"/>
                  </a:lnTo>
                  <a:lnTo>
                    <a:pt x="2470658" y="698626"/>
                  </a:lnTo>
                  <a:lnTo>
                    <a:pt x="2449703" y="659130"/>
                  </a:lnTo>
                  <a:lnTo>
                    <a:pt x="2427351" y="620268"/>
                  </a:lnTo>
                  <a:lnTo>
                    <a:pt x="2403602" y="582422"/>
                  </a:lnTo>
                  <a:lnTo>
                    <a:pt x="2378456" y="545464"/>
                  </a:lnTo>
                  <a:lnTo>
                    <a:pt x="2352040" y="509397"/>
                  </a:lnTo>
                  <a:lnTo>
                    <a:pt x="2324227" y="474218"/>
                  </a:lnTo>
                  <a:lnTo>
                    <a:pt x="2295144" y="440182"/>
                  </a:lnTo>
                  <a:lnTo>
                    <a:pt x="2264791" y="407035"/>
                  </a:lnTo>
                  <a:lnTo>
                    <a:pt x="2233295" y="375031"/>
                  </a:lnTo>
                  <a:lnTo>
                    <a:pt x="2200656" y="344043"/>
                  </a:lnTo>
                  <a:lnTo>
                    <a:pt x="2166747" y="314198"/>
                  </a:lnTo>
                  <a:lnTo>
                    <a:pt x="2131822" y="285496"/>
                  </a:lnTo>
                  <a:lnTo>
                    <a:pt x="2095754" y="257937"/>
                  </a:lnTo>
                  <a:lnTo>
                    <a:pt x="2058797" y="231521"/>
                  </a:lnTo>
                  <a:lnTo>
                    <a:pt x="2020697" y="206501"/>
                  </a:lnTo>
                  <a:lnTo>
                    <a:pt x="1981581" y="182625"/>
                  </a:lnTo>
                  <a:lnTo>
                    <a:pt x="1941576" y="160147"/>
                  </a:lnTo>
                  <a:lnTo>
                    <a:pt x="1900682" y="139064"/>
                  </a:lnTo>
                  <a:lnTo>
                    <a:pt x="1858899" y="119253"/>
                  </a:lnTo>
                  <a:lnTo>
                    <a:pt x="1816354" y="100837"/>
                  </a:lnTo>
                  <a:lnTo>
                    <a:pt x="1772920" y="83820"/>
                  </a:lnTo>
                  <a:lnTo>
                    <a:pt x="1728724" y="68325"/>
                  </a:lnTo>
                  <a:lnTo>
                    <a:pt x="1683766" y="54356"/>
                  </a:lnTo>
                  <a:lnTo>
                    <a:pt x="1638173" y="41910"/>
                  </a:lnTo>
                  <a:lnTo>
                    <a:pt x="1591818" y="30987"/>
                  </a:lnTo>
                  <a:lnTo>
                    <a:pt x="1544955" y="21589"/>
                  </a:lnTo>
                  <a:lnTo>
                    <a:pt x="1497330" y="13970"/>
                  </a:lnTo>
                  <a:lnTo>
                    <a:pt x="1449197" y="7874"/>
                  </a:lnTo>
                  <a:lnTo>
                    <a:pt x="1400556" y="3556"/>
                  </a:lnTo>
                  <a:lnTo>
                    <a:pt x="1351407" y="888"/>
                  </a:lnTo>
                  <a:lnTo>
                    <a:pt x="1301750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84603" y="4459223"/>
              <a:ext cx="1333500" cy="1286510"/>
            </a:xfrm>
            <a:custGeom>
              <a:avLst/>
              <a:gdLst/>
              <a:ahLst/>
              <a:cxnLst/>
              <a:rect l="l" t="t" r="r" b="b"/>
              <a:pathLst>
                <a:path w="1333500" h="1286510">
                  <a:moveTo>
                    <a:pt x="1333500" y="0"/>
                  </a:moveTo>
                  <a:lnTo>
                    <a:pt x="666750" y="0"/>
                  </a:lnTo>
                  <a:lnTo>
                    <a:pt x="616965" y="1777"/>
                  </a:lnTo>
                  <a:lnTo>
                    <a:pt x="568070" y="6984"/>
                  </a:lnTo>
                  <a:lnTo>
                    <a:pt x="520445" y="15493"/>
                  </a:lnTo>
                  <a:lnTo>
                    <a:pt x="473963" y="27177"/>
                  </a:lnTo>
                  <a:lnTo>
                    <a:pt x="428878" y="41909"/>
                  </a:lnTo>
                  <a:lnTo>
                    <a:pt x="385444" y="59689"/>
                  </a:lnTo>
                  <a:lnTo>
                    <a:pt x="343534" y="80263"/>
                  </a:lnTo>
                  <a:lnTo>
                    <a:pt x="303402" y="103505"/>
                  </a:lnTo>
                  <a:lnTo>
                    <a:pt x="265175" y="129286"/>
                  </a:lnTo>
                  <a:lnTo>
                    <a:pt x="229107" y="157480"/>
                  </a:lnTo>
                  <a:lnTo>
                    <a:pt x="195071" y="188087"/>
                  </a:lnTo>
                  <a:lnTo>
                    <a:pt x="163321" y="220852"/>
                  </a:lnTo>
                  <a:lnTo>
                    <a:pt x="133984" y="255777"/>
                  </a:lnTo>
                  <a:lnTo>
                    <a:pt x="107314" y="292607"/>
                  </a:lnTo>
                  <a:lnTo>
                    <a:pt x="83184" y="331343"/>
                  </a:lnTo>
                  <a:lnTo>
                    <a:pt x="61848" y="371728"/>
                  </a:lnTo>
                  <a:lnTo>
                    <a:pt x="43560" y="413638"/>
                  </a:lnTo>
                  <a:lnTo>
                    <a:pt x="28193" y="457073"/>
                  </a:lnTo>
                  <a:lnTo>
                    <a:pt x="16001" y="501903"/>
                  </a:lnTo>
                  <a:lnTo>
                    <a:pt x="7238" y="547877"/>
                  </a:lnTo>
                  <a:lnTo>
                    <a:pt x="1777" y="594994"/>
                  </a:lnTo>
                  <a:lnTo>
                    <a:pt x="0" y="643001"/>
                  </a:lnTo>
                  <a:lnTo>
                    <a:pt x="1777" y="691007"/>
                  </a:lnTo>
                  <a:lnTo>
                    <a:pt x="7238" y="738124"/>
                  </a:lnTo>
                  <a:lnTo>
                    <a:pt x="16001" y="784097"/>
                  </a:lnTo>
                  <a:lnTo>
                    <a:pt x="28193" y="828929"/>
                  </a:lnTo>
                  <a:lnTo>
                    <a:pt x="43560" y="872363"/>
                  </a:lnTo>
                  <a:lnTo>
                    <a:pt x="61848" y="914272"/>
                  </a:lnTo>
                  <a:lnTo>
                    <a:pt x="83184" y="954659"/>
                  </a:lnTo>
                  <a:lnTo>
                    <a:pt x="107314" y="993394"/>
                  </a:lnTo>
                  <a:lnTo>
                    <a:pt x="133984" y="1030223"/>
                  </a:lnTo>
                  <a:lnTo>
                    <a:pt x="163321" y="1065148"/>
                  </a:lnTo>
                  <a:lnTo>
                    <a:pt x="195071" y="1097914"/>
                  </a:lnTo>
                  <a:lnTo>
                    <a:pt x="229107" y="1128522"/>
                  </a:lnTo>
                  <a:lnTo>
                    <a:pt x="265175" y="1156741"/>
                  </a:lnTo>
                  <a:lnTo>
                    <a:pt x="303402" y="1182560"/>
                  </a:lnTo>
                  <a:lnTo>
                    <a:pt x="343534" y="1205801"/>
                  </a:lnTo>
                  <a:lnTo>
                    <a:pt x="385444" y="1226337"/>
                  </a:lnTo>
                  <a:lnTo>
                    <a:pt x="428878" y="1244053"/>
                  </a:lnTo>
                  <a:lnTo>
                    <a:pt x="473963" y="1258823"/>
                  </a:lnTo>
                  <a:lnTo>
                    <a:pt x="520445" y="1270533"/>
                  </a:lnTo>
                  <a:lnTo>
                    <a:pt x="568070" y="1279042"/>
                  </a:lnTo>
                  <a:lnTo>
                    <a:pt x="616965" y="1284236"/>
                  </a:lnTo>
                  <a:lnTo>
                    <a:pt x="666750" y="1286002"/>
                  </a:lnTo>
                  <a:lnTo>
                    <a:pt x="716533" y="1284236"/>
                  </a:lnTo>
                  <a:lnTo>
                    <a:pt x="765428" y="1279042"/>
                  </a:lnTo>
                  <a:lnTo>
                    <a:pt x="813053" y="1270533"/>
                  </a:lnTo>
                  <a:lnTo>
                    <a:pt x="859535" y="1258823"/>
                  </a:lnTo>
                  <a:lnTo>
                    <a:pt x="904620" y="1244053"/>
                  </a:lnTo>
                  <a:lnTo>
                    <a:pt x="948054" y="1226337"/>
                  </a:lnTo>
                  <a:lnTo>
                    <a:pt x="989964" y="1205801"/>
                  </a:lnTo>
                  <a:lnTo>
                    <a:pt x="1030096" y="1182560"/>
                  </a:lnTo>
                  <a:lnTo>
                    <a:pt x="1068323" y="1156741"/>
                  </a:lnTo>
                  <a:lnTo>
                    <a:pt x="1104391" y="1128522"/>
                  </a:lnTo>
                  <a:lnTo>
                    <a:pt x="1138427" y="1097914"/>
                  </a:lnTo>
                  <a:lnTo>
                    <a:pt x="1170177" y="1065148"/>
                  </a:lnTo>
                  <a:lnTo>
                    <a:pt x="1199514" y="1030223"/>
                  </a:lnTo>
                  <a:lnTo>
                    <a:pt x="1226184" y="993394"/>
                  </a:lnTo>
                  <a:lnTo>
                    <a:pt x="1250314" y="954659"/>
                  </a:lnTo>
                  <a:lnTo>
                    <a:pt x="1271651" y="914272"/>
                  </a:lnTo>
                  <a:lnTo>
                    <a:pt x="1289939" y="872363"/>
                  </a:lnTo>
                  <a:lnTo>
                    <a:pt x="1305306" y="828929"/>
                  </a:lnTo>
                  <a:lnTo>
                    <a:pt x="1317497" y="784097"/>
                  </a:lnTo>
                  <a:lnTo>
                    <a:pt x="1326260" y="738124"/>
                  </a:lnTo>
                  <a:lnTo>
                    <a:pt x="1331721" y="691007"/>
                  </a:lnTo>
                  <a:lnTo>
                    <a:pt x="1333500" y="643001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307083" y="2585085"/>
            <a:ext cx="14166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30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-20">
                <a:latin typeface="Calibri"/>
                <a:cs typeface="Calibri"/>
              </a:rPr>
              <a:t>m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5">
                <a:latin typeface="Calibri"/>
                <a:cs typeface="Calibri"/>
              </a:rPr>
              <a:t>c  </a:t>
            </a:r>
            <a:r>
              <a:rPr dirty="0" sz="2800" spc="-35">
                <a:latin typeface="Calibri"/>
                <a:cs typeface="Calibri"/>
              </a:rPr>
              <a:t>matters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0386" y="4702886"/>
            <a:ext cx="10064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Financial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ch</a:t>
            </a:r>
            <a:r>
              <a:rPr dirty="0" sz="1800" spc="-15" b="1">
                <a:latin typeface="Calibri"/>
                <a:cs typeface="Calibri"/>
              </a:rPr>
              <a:t>all</a:t>
            </a:r>
            <a:r>
              <a:rPr dirty="0" sz="1800" spc="-10" b="1">
                <a:latin typeface="Calibri"/>
                <a:cs typeface="Calibri"/>
              </a:rPr>
              <a:t>en</a:t>
            </a:r>
            <a:r>
              <a:rPr dirty="0" sz="1800" spc="-40" b="1">
                <a:latin typeface="Calibri"/>
                <a:cs typeface="Calibri"/>
              </a:rPr>
              <a:t>g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0741" y="2894838"/>
            <a:ext cx="10064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Stress </a:t>
            </a:r>
            <a:r>
              <a:rPr dirty="0" sz="1800" b="1">
                <a:latin typeface="Calibri"/>
                <a:cs typeface="Calibri"/>
              </a:rPr>
              <a:t>/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Emotional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ch</a:t>
            </a:r>
            <a:r>
              <a:rPr dirty="0" sz="1800" spc="-15" b="1">
                <a:latin typeface="Calibri"/>
                <a:cs typeface="Calibri"/>
              </a:rPr>
              <a:t>all</a:t>
            </a:r>
            <a:r>
              <a:rPr dirty="0" sz="1800" spc="-10" b="1">
                <a:latin typeface="Calibri"/>
                <a:cs typeface="Calibri"/>
              </a:rPr>
              <a:t>en</a:t>
            </a:r>
            <a:r>
              <a:rPr dirty="0" sz="1800" spc="-40" b="1">
                <a:latin typeface="Calibri"/>
                <a:cs typeface="Calibri"/>
              </a:rPr>
              <a:t>g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0741" y="4702886"/>
            <a:ext cx="10064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P</a:t>
            </a:r>
            <a:r>
              <a:rPr dirty="0" sz="1800" spc="-5" b="1">
                <a:latin typeface="Calibri"/>
                <a:cs typeface="Calibri"/>
              </a:rPr>
              <a:t>e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so</a:t>
            </a:r>
            <a:r>
              <a:rPr dirty="0" sz="1800" spc="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al</a:t>
            </a:r>
            <a:r>
              <a:rPr dirty="0" sz="1800" spc="-1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/  </a:t>
            </a:r>
            <a:r>
              <a:rPr dirty="0" sz="1800" spc="-15" b="1">
                <a:latin typeface="Calibri"/>
                <a:cs typeface="Calibri"/>
              </a:rPr>
              <a:t>Social </a:t>
            </a:r>
            <a:r>
              <a:rPr dirty="0" sz="1800" spc="-10" b="1">
                <a:latin typeface="Calibri"/>
                <a:cs typeface="Calibri"/>
              </a:rPr>
              <a:t> ch</a:t>
            </a:r>
            <a:r>
              <a:rPr dirty="0" sz="1800" spc="-15" b="1">
                <a:latin typeface="Calibri"/>
                <a:cs typeface="Calibri"/>
              </a:rPr>
              <a:t>all</a:t>
            </a:r>
            <a:r>
              <a:rPr dirty="0" sz="1800" spc="-10" b="1">
                <a:latin typeface="Calibri"/>
                <a:cs typeface="Calibri"/>
              </a:rPr>
              <a:t>en</a:t>
            </a:r>
            <a:r>
              <a:rPr dirty="0" sz="1800" spc="-40" b="1">
                <a:latin typeface="Calibri"/>
                <a:cs typeface="Calibri"/>
              </a:rPr>
              <a:t>g</a:t>
            </a: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05553" y="210439"/>
            <a:ext cx="63169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Cambria"/>
                <a:cs typeface="Cambria"/>
              </a:rPr>
              <a:t>ACADEMIC</a:t>
            </a:r>
            <a:r>
              <a:rPr dirty="0" spc="-165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b="1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pc="-25" b="1">
                <a:solidFill>
                  <a:srgbClr val="000000"/>
                </a:solidFill>
                <a:latin typeface="Cambria"/>
                <a:cs typeface="Cambria"/>
              </a:rPr>
              <a:t>D</a:t>
            </a:r>
            <a:r>
              <a:rPr dirty="0" spc="-20" b="1">
                <a:solidFill>
                  <a:srgbClr val="000000"/>
                </a:solidFill>
                <a:latin typeface="Cambria"/>
                <a:cs typeface="Cambria"/>
              </a:rPr>
              <a:t>V</a:t>
            </a:r>
            <a:r>
              <a:rPr dirty="0" spc="-10" b="1">
                <a:solidFill>
                  <a:srgbClr val="000000"/>
                </a:solidFill>
                <a:latin typeface="Cambria"/>
                <a:cs typeface="Cambria"/>
              </a:rPr>
              <a:t>I</a:t>
            </a:r>
            <a:r>
              <a:rPr dirty="0" spc="-15" b="1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dirty="0" spc="-5" b="1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dirty="0" spc="-30" b="1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dirty="0" b="1">
                <a:solidFill>
                  <a:srgbClr val="000000"/>
                </a:solidFill>
                <a:latin typeface="Cambria"/>
                <a:cs typeface="Cambria"/>
              </a:rPr>
              <a:t>Y</a:t>
            </a:r>
            <a:r>
              <a:rPr dirty="0" spc="-11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pc="-15" b="1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dirty="0" spc="-20" b="1">
                <a:solidFill>
                  <a:srgbClr val="000000"/>
                </a:solidFill>
                <a:latin typeface="Cambria"/>
                <a:cs typeface="Cambria"/>
              </a:rPr>
              <a:t>Y</a:t>
            </a:r>
            <a:r>
              <a:rPr dirty="0" spc="-15" b="1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dirty="0" spc="-5" b="1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dirty="0" spc="-30" b="1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dirty="0" b="1">
                <a:solidFill>
                  <a:srgbClr val="000000"/>
                </a:solidFill>
                <a:latin typeface="Cambria"/>
                <a:cs typeface="Cambria"/>
              </a:rPr>
              <a:t>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94597" y="1070863"/>
            <a:ext cx="303403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 spc="-30" i="1">
                <a:solidFill>
                  <a:srgbClr val="0000FF"/>
                </a:solidFill>
                <a:latin typeface="Calibri"/>
                <a:cs typeface="Calibri"/>
              </a:rPr>
              <a:t>“Academic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advising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also </a:t>
            </a:r>
            <a:r>
              <a:rPr dirty="0" sz="1800" spc="-20" i="1">
                <a:solidFill>
                  <a:srgbClr val="0000FF"/>
                </a:solidFill>
                <a:latin typeface="Calibri"/>
                <a:cs typeface="Calibri"/>
              </a:rPr>
              <a:t>assists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students</a:t>
            </a:r>
            <a:r>
              <a:rPr dirty="0" sz="1800" spc="-3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dirty="0" sz="1800" spc="-3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realise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dirty="0" sz="1800" spc="-2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maximum </a:t>
            </a:r>
            <a:r>
              <a:rPr dirty="0" sz="1800" spc="-39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educational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benefits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available </a:t>
            </a:r>
            <a:r>
              <a:rPr dirty="0" sz="1800" spc="-30" i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1800" spc="-39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them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by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helping them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1800" spc="-20" i="1">
                <a:solidFill>
                  <a:srgbClr val="0000FF"/>
                </a:solidFill>
                <a:latin typeface="Calibri"/>
                <a:cs typeface="Calibri"/>
              </a:rPr>
              <a:t>better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understand </a:t>
            </a:r>
            <a:r>
              <a:rPr dirty="0" sz="1800" i="1">
                <a:solidFill>
                  <a:srgbClr val="0000FF"/>
                </a:solidFill>
                <a:latin typeface="Calibri"/>
                <a:cs typeface="Calibri"/>
              </a:rPr>
              <a:t>themselves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dirty="0" sz="1800" spc="-30" i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1800" spc="-2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learn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use resources </a:t>
            </a:r>
            <a:r>
              <a:rPr dirty="0" sz="1800" i="1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dirty="0" sz="1800" spc="-20" i="1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institutions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meet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their </a:t>
            </a:r>
            <a:r>
              <a:rPr dirty="0" sz="1800" spc="-10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0000FF"/>
                </a:solidFill>
                <a:latin typeface="Calibri"/>
                <a:cs typeface="Calibri"/>
              </a:rPr>
              <a:t>educational</a:t>
            </a:r>
            <a:r>
              <a:rPr dirty="0" sz="1800" spc="-25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800" spc="-15" i="1">
                <a:solidFill>
                  <a:srgbClr val="0000FF"/>
                </a:solidFill>
                <a:latin typeface="Calibri"/>
                <a:cs typeface="Calibri"/>
              </a:rPr>
              <a:t>needs”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4597" y="5498084"/>
            <a:ext cx="27317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 i="1">
                <a:latin typeface="Calibri"/>
                <a:cs typeface="Calibri"/>
              </a:rPr>
              <a:t>* </a:t>
            </a:r>
            <a:r>
              <a:rPr dirty="0" sz="1200" spc="-20" i="1">
                <a:latin typeface="Calibri"/>
                <a:cs typeface="Calibri"/>
              </a:rPr>
              <a:t>Crockett, </a:t>
            </a:r>
            <a:r>
              <a:rPr dirty="0" sz="1200" spc="-5" i="1">
                <a:latin typeface="Calibri"/>
                <a:cs typeface="Calibri"/>
              </a:rPr>
              <a:t>David S. (1984) </a:t>
            </a:r>
            <a:r>
              <a:rPr dirty="0" sz="1200" spc="-50" i="1">
                <a:latin typeface="Calibri"/>
                <a:cs typeface="Calibri"/>
              </a:rPr>
              <a:t>“ACT </a:t>
            </a:r>
            <a:r>
              <a:rPr dirty="0" sz="1200" spc="-5" i="1">
                <a:latin typeface="Calibri"/>
                <a:cs typeface="Calibri"/>
              </a:rPr>
              <a:t>as </a:t>
            </a:r>
            <a:r>
              <a:rPr dirty="0" sz="1200" spc="-20" i="1">
                <a:latin typeface="Calibri"/>
                <a:cs typeface="Calibri"/>
              </a:rPr>
              <a:t>strategic </a:t>
            </a:r>
            <a:r>
              <a:rPr dirty="0" sz="1200" spc="-15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resource </a:t>
            </a:r>
            <a:r>
              <a:rPr dirty="0" sz="1200" i="1">
                <a:latin typeface="Calibri"/>
                <a:cs typeface="Calibri"/>
              </a:rPr>
              <a:t>in </a:t>
            </a:r>
            <a:r>
              <a:rPr dirty="0" sz="1200" spc="-5" i="1">
                <a:latin typeface="Calibri"/>
                <a:cs typeface="Calibri"/>
              </a:rPr>
              <a:t>enhancing </a:t>
            </a:r>
            <a:r>
              <a:rPr dirty="0" sz="1200" spc="-10" i="1">
                <a:latin typeface="Calibri"/>
                <a:cs typeface="Calibri"/>
              </a:rPr>
              <a:t>the </a:t>
            </a:r>
            <a:r>
              <a:rPr dirty="0" sz="1200" spc="-5" i="1">
                <a:latin typeface="Calibri"/>
                <a:cs typeface="Calibri"/>
              </a:rPr>
              <a:t>advising </a:t>
            </a:r>
            <a:r>
              <a:rPr dirty="0" sz="1200" spc="-30" i="1">
                <a:latin typeface="Calibri"/>
                <a:cs typeface="Calibri"/>
              </a:rPr>
              <a:t>process’, </a:t>
            </a:r>
            <a:r>
              <a:rPr dirty="0" sz="1200" spc="-2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NACADA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Journal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spc="-15" i="1">
                <a:latin typeface="Calibri"/>
                <a:cs typeface="Calibri"/>
              </a:rPr>
              <a:t>4(2):1-11.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18" name="object 18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91714"/>
            <a:ext cx="12186285" cy="4666615"/>
            <a:chOff x="0" y="2191714"/>
            <a:chExt cx="12186285" cy="4666615"/>
          </a:xfrm>
        </p:grpSpPr>
        <p:sp>
          <p:nvSpPr>
            <p:cNvPr id="3" name="object 3"/>
            <p:cNvSpPr/>
            <p:nvPr/>
          </p:nvSpPr>
          <p:spPr>
            <a:xfrm>
              <a:off x="5553456" y="6412992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8" y="6400798"/>
              <a:ext cx="1066800" cy="3627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7936" y="2853529"/>
              <a:ext cx="1445640" cy="8603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8935" y="4044441"/>
              <a:ext cx="860331" cy="1445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6164" y="4242435"/>
              <a:ext cx="1445640" cy="8603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8762" y="2392465"/>
              <a:ext cx="3166154" cy="31721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04518" y="2201239"/>
              <a:ext cx="3542665" cy="3542665"/>
            </a:xfrm>
            <a:custGeom>
              <a:avLst/>
              <a:gdLst/>
              <a:ahLst/>
              <a:cxnLst/>
              <a:rect l="l" t="t" r="r" b="b"/>
              <a:pathLst>
                <a:path w="3542665" h="3542665">
                  <a:moveTo>
                    <a:pt x="518687" y="518592"/>
                  </a:moveTo>
                  <a:lnTo>
                    <a:pt x="553051" y="485134"/>
                  </a:lnTo>
                  <a:lnTo>
                    <a:pt x="588085" y="452792"/>
                  </a:lnTo>
                  <a:lnTo>
                    <a:pt x="623767" y="421565"/>
                  </a:lnTo>
                  <a:lnTo>
                    <a:pt x="660074" y="391453"/>
                  </a:lnTo>
                  <a:lnTo>
                    <a:pt x="696983" y="362456"/>
                  </a:lnTo>
                  <a:lnTo>
                    <a:pt x="734471" y="334575"/>
                  </a:lnTo>
                  <a:lnTo>
                    <a:pt x="772516" y="307809"/>
                  </a:lnTo>
                  <a:lnTo>
                    <a:pt x="811095" y="282158"/>
                  </a:lnTo>
                  <a:lnTo>
                    <a:pt x="850185" y="257623"/>
                  </a:lnTo>
                  <a:lnTo>
                    <a:pt x="889763" y="234202"/>
                  </a:lnTo>
                  <a:lnTo>
                    <a:pt x="929807" y="211897"/>
                  </a:lnTo>
                  <a:lnTo>
                    <a:pt x="970294" y="190708"/>
                  </a:lnTo>
                  <a:lnTo>
                    <a:pt x="1011202" y="170633"/>
                  </a:lnTo>
                  <a:lnTo>
                    <a:pt x="1052507" y="151674"/>
                  </a:lnTo>
                  <a:lnTo>
                    <a:pt x="1094187" y="133830"/>
                  </a:lnTo>
                  <a:lnTo>
                    <a:pt x="1136219" y="117101"/>
                  </a:lnTo>
                  <a:lnTo>
                    <a:pt x="1178580" y="101487"/>
                  </a:lnTo>
                  <a:lnTo>
                    <a:pt x="1221249" y="86989"/>
                  </a:lnTo>
                  <a:lnTo>
                    <a:pt x="1264201" y="73606"/>
                  </a:lnTo>
                  <a:lnTo>
                    <a:pt x="1307414" y="61338"/>
                  </a:lnTo>
                  <a:lnTo>
                    <a:pt x="1350866" y="50186"/>
                  </a:lnTo>
                  <a:lnTo>
                    <a:pt x="1394533" y="40149"/>
                  </a:lnTo>
                  <a:lnTo>
                    <a:pt x="1438394" y="31227"/>
                  </a:lnTo>
                  <a:lnTo>
                    <a:pt x="1482425" y="23420"/>
                  </a:lnTo>
                  <a:lnTo>
                    <a:pt x="1526603" y="16728"/>
                  </a:lnTo>
                  <a:lnTo>
                    <a:pt x="1570907" y="11152"/>
                  </a:lnTo>
                  <a:lnTo>
                    <a:pt x="1615312" y="6691"/>
                  </a:lnTo>
                  <a:lnTo>
                    <a:pt x="1659797" y="3345"/>
                  </a:lnTo>
                  <a:lnTo>
                    <a:pt x="1704339" y="1115"/>
                  </a:lnTo>
                  <a:lnTo>
                    <a:pt x="1748915" y="0"/>
                  </a:lnTo>
                  <a:lnTo>
                    <a:pt x="1793502" y="0"/>
                  </a:lnTo>
                  <a:lnTo>
                    <a:pt x="1838077" y="1115"/>
                  </a:lnTo>
                  <a:lnTo>
                    <a:pt x="1882619" y="3345"/>
                  </a:lnTo>
                  <a:lnTo>
                    <a:pt x="1927103" y="6691"/>
                  </a:lnTo>
                  <a:lnTo>
                    <a:pt x="1971508" y="11152"/>
                  </a:lnTo>
                  <a:lnTo>
                    <a:pt x="2015810" y="16728"/>
                  </a:lnTo>
                  <a:lnTo>
                    <a:pt x="2059988" y="23420"/>
                  </a:lnTo>
                  <a:lnTo>
                    <a:pt x="2104017" y="31227"/>
                  </a:lnTo>
                  <a:lnTo>
                    <a:pt x="2147876" y="40149"/>
                  </a:lnTo>
                  <a:lnTo>
                    <a:pt x="2191542" y="50186"/>
                  </a:lnTo>
                  <a:lnTo>
                    <a:pt x="2234992" y="61338"/>
                  </a:lnTo>
                  <a:lnTo>
                    <a:pt x="2278203" y="73606"/>
                  </a:lnTo>
                  <a:lnTo>
                    <a:pt x="2321152" y="86989"/>
                  </a:lnTo>
                  <a:lnTo>
                    <a:pt x="2363818" y="101487"/>
                  </a:lnTo>
                  <a:lnTo>
                    <a:pt x="2406176" y="117101"/>
                  </a:lnTo>
                  <a:lnTo>
                    <a:pt x="2448205" y="133830"/>
                  </a:lnTo>
                  <a:lnTo>
                    <a:pt x="2489882" y="151674"/>
                  </a:lnTo>
                  <a:lnTo>
                    <a:pt x="2531184" y="170633"/>
                  </a:lnTo>
                  <a:lnTo>
                    <a:pt x="2572087" y="190708"/>
                  </a:lnTo>
                  <a:lnTo>
                    <a:pt x="2612571" y="211897"/>
                  </a:lnTo>
                  <a:lnTo>
                    <a:pt x="2652611" y="234202"/>
                  </a:lnTo>
                  <a:lnTo>
                    <a:pt x="2692185" y="257623"/>
                  </a:lnTo>
                  <a:lnTo>
                    <a:pt x="2731270" y="282158"/>
                  </a:lnTo>
                  <a:lnTo>
                    <a:pt x="2769844" y="307809"/>
                  </a:lnTo>
                  <a:lnTo>
                    <a:pt x="2807884" y="334575"/>
                  </a:lnTo>
                  <a:lnTo>
                    <a:pt x="2845367" y="362456"/>
                  </a:lnTo>
                  <a:lnTo>
                    <a:pt x="2882271" y="391453"/>
                  </a:lnTo>
                  <a:lnTo>
                    <a:pt x="2918572" y="421565"/>
                  </a:lnTo>
                  <a:lnTo>
                    <a:pt x="2954248" y="452792"/>
                  </a:lnTo>
                  <a:lnTo>
                    <a:pt x="2989277" y="485134"/>
                  </a:lnTo>
                  <a:lnTo>
                    <a:pt x="3023635" y="518592"/>
                  </a:lnTo>
                  <a:lnTo>
                    <a:pt x="3057099" y="552956"/>
                  </a:lnTo>
                  <a:lnTo>
                    <a:pt x="3089447" y="587990"/>
                  </a:lnTo>
                  <a:lnTo>
                    <a:pt x="3120680" y="623672"/>
                  </a:lnTo>
                  <a:lnTo>
                    <a:pt x="3150797" y="659979"/>
                  </a:lnTo>
                  <a:lnTo>
                    <a:pt x="3179799" y="696888"/>
                  </a:lnTo>
                  <a:lnTo>
                    <a:pt x="3207685" y="734376"/>
                  </a:lnTo>
                  <a:lnTo>
                    <a:pt x="3234456" y="772421"/>
                  </a:lnTo>
                  <a:lnTo>
                    <a:pt x="3260112" y="811000"/>
                  </a:lnTo>
                  <a:lnTo>
                    <a:pt x="3284652" y="850090"/>
                  </a:lnTo>
                  <a:lnTo>
                    <a:pt x="3308076" y="889668"/>
                  </a:lnTo>
                  <a:lnTo>
                    <a:pt x="3330385" y="929713"/>
                  </a:lnTo>
                  <a:lnTo>
                    <a:pt x="3351579" y="970200"/>
                  </a:lnTo>
                  <a:lnTo>
                    <a:pt x="3371657" y="1011108"/>
                  </a:lnTo>
                  <a:lnTo>
                    <a:pt x="3390620" y="1052413"/>
                  </a:lnTo>
                  <a:lnTo>
                    <a:pt x="3408467" y="1094094"/>
                  </a:lnTo>
                  <a:lnTo>
                    <a:pt x="3425199" y="1136126"/>
                  </a:lnTo>
                  <a:lnTo>
                    <a:pt x="3440816" y="1178488"/>
                  </a:lnTo>
                  <a:lnTo>
                    <a:pt x="3455317" y="1221157"/>
                  </a:lnTo>
                  <a:lnTo>
                    <a:pt x="3468702" y="1264109"/>
                  </a:lnTo>
                  <a:lnTo>
                    <a:pt x="3480972" y="1307323"/>
                  </a:lnTo>
                  <a:lnTo>
                    <a:pt x="3492127" y="1350776"/>
                  </a:lnTo>
                  <a:lnTo>
                    <a:pt x="3502166" y="1394444"/>
                  </a:lnTo>
                  <a:lnTo>
                    <a:pt x="3511089" y="1438305"/>
                  </a:lnTo>
                  <a:lnTo>
                    <a:pt x="3518898" y="1482337"/>
                  </a:lnTo>
                  <a:lnTo>
                    <a:pt x="3525590" y="1526517"/>
                  </a:lnTo>
                  <a:lnTo>
                    <a:pt x="3531168" y="1570821"/>
                  </a:lnTo>
                  <a:lnTo>
                    <a:pt x="3535629" y="1615228"/>
                  </a:lnTo>
                  <a:lnTo>
                    <a:pt x="3538976" y="1659715"/>
                  </a:lnTo>
                  <a:lnTo>
                    <a:pt x="3541207" y="1704258"/>
                  </a:lnTo>
                  <a:lnTo>
                    <a:pt x="3542322" y="1748835"/>
                  </a:lnTo>
                  <a:lnTo>
                    <a:pt x="3542322" y="1793423"/>
                  </a:lnTo>
                  <a:lnTo>
                    <a:pt x="3541207" y="1838001"/>
                  </a:lnTo>
                  <a:lnTo>
                    <a:pt x="3538976" y="1882544"/>
                  </a:lnTo>
                  <a:lnTo>
                    <a:pt x="3535629" y="1927030"/>
                  </a:lnTo>
                  <a:lnTo>
                    <a:pt x="3531168" y="1971437"/>
                  </a:lnTo>
                  <a:lnTo>
                    <a:pt x="3525590" y="2015741"/>
                  </a:lnTo>
                  <a:lnTo>
                    <a:pt x="3518898" y="2059921"/>
                  </a:lnTo>
                  <a:lnTo>
                    <a:pt x="3511089" y="2103953"/>
                  </a:lnTo>
                  <a:lnTo>
                    <a:pt x="3502166" y="2147814"/>
                  </a:lnTo>
                  <a:lnTo>
                    <a:pt x="3492127" y="2191483"/>
                  </a:lnTo>
                  <a:lnTo>
                    <a:pt x="3480972" y="2234935"/>
                  </a:lnTo>
                  <a:lnTo>
                    <a:pt x="3468702" y="2278149"/>
                  </a:lnTo>
                  <a:lnTo>
                    <a:pt x="3455317" y="2321102"/>
                  </a:lnTo>
                  <a:lnTo>
                    <a:pt x="3440816" y="2363770"/>
                  </a:lnTo>
                  <a:lnTo>
                    <a:pt x="3425199" y="2406132"/>
                  </a:lnTo>
                  <a:lnTo>
                    <a:pt x="3408467" y="2448165"/>
                  </a:lnTo>
                  <a:lnTo>
                    <a:pt x="3390620" y="2489845"/>
                  </a:lnTo>
                  <a:lnTo>
                    <a:pt x="3371657" y="2531150"/>
                  </a:lnTo>
                  <a:lnTo>
                    <a:pt x="3351579" y="2572058"/>
                  </a:lnTo>
                  <a:lnTo>
                    <a:pt x="3330385" y="2612545"/>
                  </a:lnTo>
                  <a:lnTo>
                    <a:pt x="3308076" y="2652590"/>
                  </a:lnTo>
                  <a:lnTo>
                    <a:pt x="3284652" y="2692168"/>
                  </a:lnTo>
                  <a:lnTo>
                    <a:pt x="3260112" y="2731258"/>
                  </a:lnTo>
                  <a:lnTo>
                    <a:pt x="3234456" y="2769837"/>
                  </a:lnTo>
                  <a:lnTo>
                    <a:pt x="3207685" y="2807882"/>
                  </a:lnTo>
                  <a:lnTo>
                    <a:pt x="3179799" y="2845370"/>
                  </a:lnTo>
                  <a:lnTo>
                    <a:pt x="3150797" y="2882279"/>
                  </a:lnTo>
                  <a:lnTo>
                    <a:pt x="3120680" y="2918586"/>
                  </a:lnTo>
                  <a:lnTo>
                    <a:pt x="3089447" y="2954268"/>
                  </a:lnTo>
                  <a:lnTo>
                    <a:pt x="3057099" y="2989302"/>
                  </a:lnTo>
                  <a:lnTo>
                    <a:pt x="3023635" y="3023667"/>
                  </a:lnTo>
                  <a:lnTo>
                    <a:pt x="2989277" y="3057128"/>
                  </a:lnTo>
                  <a:lnTo>
                    <a:pt x="2954248" y="3089474"/>
                  </a:lnTo>
                  <a:lnTo>
                    <a:pt x="2918572" y="3120704"/>
                  </a:lnTo>
                  <a:lnTo>
                    <a:pt x="2882271" y="3150819"/>
                  </a:lnTo>
                  <a:lnTo>
                    <a:pt x="2845367" y="3179819"/>
                  </a:lnTo>
                  <a:lnTo>
                    <a:pt x="2807884" y="3207703"/>
                  </a:lnTo>
                  <a:lnTo>
                    <a:pt x="2769844" y="3234472"/>
                  </a:lnTo>
                  <a:lnTo>
                    <a:pt x="2731270" y="3260126"/>
                  </a:lnTo>
                  <a:lnTo>
                    <a:pt x="2692185" y="3284664"/>
                  </a:lnTo>
                  <a:lnTo>
                    <a:pt x="2652611" y="3308087"/>
                  </a:lnTo>
                  <a:lnTo>
                    <a:pt x="2612571" y="3330395"/>
                  </a:lnTo>
                  <a:lnTo>
                    <a:pt x="2572087" y="3351587"/>
                  </a:lnTo>
                  <a:lnTo>
                    <a:pt x="2531184" y="3371663"/>
                  </a:lnTo>
                  <a:lnTo>
                    <a:pt x="2489882" y="3390625"/>
                  </a:lnTo>
                  <a:lnTo>
                    <a:pt x="2448205" y="3408471"/>
                  </a:lnTo>
                  <a:lnTo>
                    <a:pt x="2406176" y="3425201"/>
                  </a:lnTo>
                  <a:lnTo>
                    <a:pt x="2363818" y="3440817"/>
                  </a:lnTo>
                  <a:lnTo>
                    <a:pt x="2321152" y="3455317"/>
                  </a:lnTo>
                  <a:lnTo>
                    <a:pt x="2278203" y="3468701"/>
                  </a:lnTo>
                  <a:lnTo>
                    <a:pt x="2234992" y="3480970"/>
                  </a:lnTo>
                  <a:lnTo>
                    <a:pt x="2191542" y="3492124"/>
                  </a:lnTo>
                  <a:lnTo>
                    <a:pt x="2147876" y="3502162"/>
                  </a:lnTo>
                  <a:lnTo>
                    <a:pt x="2104017" y="3511085"/>
                  </a:lnTo>
                  <a:lnTo>
                    <a:pt x="2059988" y="3518893"/>
                  </a:lnTo>
                  <a:lnTo>
                    <a:pt x="2015810" y="3525585"/>
                  </a:lnTo>
                  <a:lnTo>
                    <a:pt x="1971508" y="3531162"/>
                  </a:lnTo>
                  <a:lnTo>
                    <a:pt x="1927103" y="3535624"/>
                  </a:lnTo>
                  <a:lnTo>
                    <a:pt x="1882619" y="3538970"/>
                  </a:lnTo>
                  <a:lnTo>
                    <a:pt x="1838077" y="3541200"/>
                  </a:lnTo>
                  <a:lnTo>
                    <a:pt x="1793502" y="3542316"/>
                  </a:lnTo>
                  <a:lnTo>
                    <a:pt x="1748915" y="3542316"/>
                  </a:lnTo>
                  <a:lnTo>
                    <a:pt x="1704339" y="3541200"/>
                  </a:lnTo>
                  <a:lnTo>
                    <a:pt x="1659797" y="3538970"/>
                  </a:lnTo>
                  <a:lnTo>
                    <a:pt x="1615312" y="3535624"/>
                  </a:lnTo>
                  <a:lnTo>
                    <a:pt x="1570907" y="3531162"/>
                  </a:lnTo>
                  <a:lnTo>
                    <a:pt x="1526603" y="3525585"/>
                  </a:lnTo>
                  <a:lnTo>
                    <a:pt x="1482425" y="3518893"/>
                  </a:lnTo>
                  <a:lnTo>
                    <a:pt x="1438394" y="3511085"/>
                  </a:lnTo>
                  <a:lnTo>
                    <a:pt x="1394533" y="3502162"/>
                  </a:lnTo>
                  <a:lnTo>
                    <a:pt x="1350866" y="3492124"/>
                  </a:lnTo>
                  <a:lnTo>
                    <a:pt x="1307414" y="3480970"/>
                  </a:lnTo>
                  <a:lnTo>
                    <a:pt x="1264201" y="3468701"/>
                  </a:lnTo>
                  <a:lnTo>
                    <a:pt x="1221249" y="3455317"/>
                  </a:lnTo>
                  <a:lnTo>
                    <a:pt x="1178580" y="3440817"/>
                  </a:lnTo>
                  <a:lnTo>
                    <a:pt x="1136219" y="3425201"/>
                  </a:lnTo>
                  <a:lnTo>
                    <a:pt x="1094187" y="3408471"/>
                  </a:lnTo>
                  <a:lnTo>
                    <a:pt x="1052507" y="3390625"/>
                  </a:lnTo>
                  <a:lnTo>
                    <a:pt x="1011202" y="3371663"/>
                  </a:lnTo>
                  <a:lnTo>
                    <a:pt x="970294" y="3351587"/>
                  </a:lnTo>
                  <a:lnTo>
                    <a:pt x="929807" y="3330395"/>
                  </a:lnTo>
                  <a:lnTo>
                    <a:pt x="889763" y="3308087"/>
                  </a:lnTo>
                  <a:lnTo>
                    <a:pt x="850185" y="3284664"/>
                  </a:lnTo>
                  <a:lnTo>
                    <a:pt x="811095" y="3260126"/>
                  </a:lnTo>
                  <a:lnTo>
                    <a:pt x="772516" y="3234472"/>
                  </a:lnTo>
                  <a:lnTo>
                    <a:pt x="734471" y="3207703"/>
                  </a:lnTo>
                  <a:lnTo>
                    <a:pt x="696983" y="3179819"/>
                  </a:lnTo>
                  <a:lnTo>
                    <a:pt x="660074" y="3150819"/>
                  </a:lnTo>
                  <a:lnTo>
                    <a:pt x="623767" y="3120704"/>
                  </a:lnTo>
                  <a:lnTo>
                    <a:pt x="588085" y="3089474"/>
                  </a:lnTo>
                  <a:lnTo>
                    <a:pt x="553051" y="3057128"/>
                  </a:lnTo>
                  <a:lnTo>
                    <a:pt x="518687" y="3023667"/>
                  </a:lnTo>
                  <a:lnTo>
                    <a:pt x="485223" y="2989302"/>
                  </a:lnTo>
                  <a:lnTo>
                    <a:pt x="452875" y="2954268"/>
                  </a:lnTo>
                  <a:lnTo>
                    <a:pt x="421642" y="2918586"/>
                  </a:lnTo>
                  <a:lnTo>
                    <a:pt x="391525" y="2882279"/>
                  </a:lnTo>
                  <a:lnTo>
                    <a:pt x="362523" y="2845370"/>
                  </a:lnTo>
                  <a:lnTo>
                    <a:pt x="334636" y="2807882"/>
                  </a:lnTo>
                  <a:lnTo>
                    <a:pt x="307866" y="2769837"/>
                  </a:lnTo>
                  <a:lnTo>
                    <a:pt x="282210" y="2731258"/>
                  </a:lnTo>
                  <a:lnTo>
                    <a:pt x="257670" y="2692168"/>
                  </a:lnTo>
                  <a:lnTo>
                    <a:pt x="234245" y="2652590"/>
                  </a:lnTo>
                  <a:lnTo>
                    <a:pt x="211936" y="2612545"/>
                  </a:lnTo>
                  <a:lnTo>
                    <a:pt x="190743" y="2572058"/>
                  </a:lnTo>
                  <a:lnTo>
                    <a:pt x="170664" y="2531150"/>
                  </a:lnTo>
                  <a:lnTo>
                    <a:pt x="151702" y="2489845"/>
                  </a:lnTo>
                  <a:lnTo>
                    <a:pt x="133854" y="2448165"/>
                  </a:lnTo>
                  <a:lnTo>
                    <a:pt x="117122" y="2406132"/>
                  </a:lnTo>
                  <a:lnTo>
                    <a:pt x="101506" y="2363770"/>
                  </a:lnTo>
                  <a:lnTo>
                    <a:pt x="87005" y="2321102"/>
                  </a:lnTo>
                  <a:lnTo>
                    <a:pt x="73620" y="2278149"/>
                  </a:lnTo>
                  <a:lnTo>
                    <a:pt x="61350" y="2234935"/>
                  </a:lnTo>
                  <a:lnTo>
                    <a:pt x="50195" y="2191483"/>
                  </a:lnTo>
                  <a:lnTo>
                    <a:pt x="40156" y="2147814"/>
                  </a:lnTo>
                  <a:lnTo>
                    <a:pt x="31232" y="2103953"/>
                  </a:lnTo>
                  <a:lnTo>
                    <a:pt x="23424" y="2059921"/>
                  </a:lnTo>
                  <a:lnTo>
                    <a:pt x="16731" y="2015741"/>
                  </a:lnTo>
                  <a:lnTo>
                    <a:pt x="11154" y="1971437"/>
                  </a:lnTo>
                  <a:lnTo>
                    <a:pt x="6692" y="1927030"/>
                  </a:lnTo>
                  <a:lnTo>
                    <a:pt x="3346" y="1882544"/>
                  </a:lnTo>
                  <a:lnTo>
                    <a:pt x="1115" y="1838001"/>
                  </a:lnTo>
                  <a:lnTo>
                    <a:pt x="0" y="1793423"/>
                  </a:lnTo>
                  <a:lnTo>
                    <a:pt x="0" y="1748835"/>
                  </a:lnTo>
                  <a:lnTo>
                    <a:pt x="1115" y="1704258"/>
                  </a:lnTo>
                  <a:lnTo>
                    <a:pt x="3346" y="1659715"/>
                  </a:lnTo>
                  <a:lnTo>
                    <a:pt x="6692" y="1615228"/>
                  </a:lnTo>
                  <a:lnTo>
                    <a:pt x="11154" y="1570821"/>
                  </a:lnTo>
                  <a:lnTo>
                    <a:pt x="16731" y="1526517"/>
                  </a:lnTo>
                  <a:lnTo>
                    <a:pt x="23424" y="1482337"/>
                  </a:lnTo>
                  <a:lnTo>
                    <a:pt x="31232" y="1438305"/>
                  </a:lnTo>
                  <a:lnTo>
                    <a:pt x="40156" y="1394444"/>
                  </a:lnTo>
                  <a:lnTo>
                    <a:pt x="50195" y="1350776"/>
                  </a:lnTo>
                  <a:lnTo>
                    <a:pt x="61350" y="1307323"/>
                  </a:lnTo>
                  <a:lnTo>
                    <a:pt x="73620" y="1264109"/>
                  </a:lnTo>
                  <a:lnTo>
                    <a:pt x="87005" y="1221157"/>
                  </a:lnTo>
                  <a:lnTo>
                    <a:pt x="101506" y="1178488"/>
                  </a:lnTo>
                  <a:lnTo>
                    <a:pt x="117122" y="1136126"/>
                  </a:lnTo>
                  <a:lnTo>
                    <a:pt x="133854" y="1094094"/>
                  </a:lnTo>
                  <a:lnTo>
                    <a:pt x="151702" y="1052413"/>
                  </a:lnTo>
                  <a:lnTo>
                    <a:pt x="170664" y="1011108"/>
                  </a:lnTo>
                  <a:lnTo>
                    <a:pt x="190743" y="970200"/>
                  </a:lnTo>
                  <a:lnTo>
                    <a:pt x="211936" y="929713"/>
                  </a:lnTo>
                  <a:lnTo>
                    <a:pt x="234245" y="889668"/>
                  </a:lnTo>
                  <a:lnTo>
                    <a:pt x="257670" y="850090"/>
                  </a:lnTo>
                  <a:lnTo>
                    <a:pt x="282210" y="811000"/>
                  </a:lnTo>
                  <a:lnTo>
                    <a:pt x="307866" y="772421"/>
                  </a:lnTo>
                  <a:lnTo>
                    <a:pt x="334636" y="734376"/>
                  </a:lnTo>
                  <a:lnTo>
                    <a:pt x="362523" y="696888"/>
                  </a:lnTo>
                  <a:lnTo>
                    <a:pt x="391525" y="659979"/>
                  </a:lnTo>
                  <a:lnTo>
                    <a:pt x="421642" y="623672"/>
                  </a:lnTo>
                  <a:lnTo>
                    <a:pt x="452875" y="587990"/>
                  </a:lnTo>
                  <a:lnTo>
                    <a:pt x="485223" y="552956"/>
                  </a:lnTo>
                  <a:lnTo>
                    <a:pt x="518687" y="51859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7474" y="2596800"/>
              <a:ext cx="233394" cy="2333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8589" y="5105653"/>
              <a:ext cx="233489" cy="233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2719" y="2574035"/>
              <a:ext cx="233362" cy="2333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1573" y="5082825"/>
              <a:ext cx="233394" cy="23348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692650" y="2674239"/>
            <a:ext cx="2718435" cy="263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9830">
              <a:lnSpc>
                <a:spcPts val="1905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9"/>
              </a:spcBef>
              <a:tabLst>
                <a:tab pos="2458720" algn="l"/>
              </a:tabLst>
            </a:pPr>
            <a:r>
              <a:rPr dirty="0" baseline="-29166" sz="30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baseline="-29166" sz="30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Calibri"/>
              <a:cs typeface="Calibri"/>
            </a:endParaRPr>
          </a:p>
          <a:p>
            <a:pPr marL="130365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87541" y="6485331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52525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8213" y="6514592"/>
            <a:ext cx="157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IN</a:t>
            </a:r>
            <a:r>
              <a:rPr dirty="0" sz="1200" spc="5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200" spc="-6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dirty="0" sz="1200" spc="-95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NG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SO</a:t>
            </a:r>
            <a:r>
              <a:rPr dirty="0" sz="1200" spc="-3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UTI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0200" y="2362200"/>
            <a:ext cx="9067800" cy="327660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474211" y="1197609"/>
            <a:ext cx="58337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000000"/>
                </a:solidFill>
                <a:latin typeface="Cambria"/>
                <a:cs typeface="Cambria"/>
              </a:rPr>
              <a:t>UTM</a:t>
            </a:r>
            <a:r>
              <a:rPr dirty="0" spc="-5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pc="-15" b="1">
                <a:solidFill>
                  <a:srgbClr val="000000"/>
                </a:solidFill>
                <a:latin typeface="Cambria"/>
                <a:cs typeface="Cambria"/>
              </a:rPr>
              <a:t>STUDENT</a:t>
            </a:r>
            <a:r>
              <a:rPr dirty="0" spc="-45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pc="-5" b="1">
                <a:solidFill>
                  <a:srgbClr val="000000"/>
                </a:solidFill>
                <a:latin typeface="Cambria"/>
                <a:cs typeface="Cambria"/>
              </a:rPr>
              <a:t>DRESS</a:t>
            </a:r>
            <a:r>
              <a:rPr dirty="0" spc="-4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pc="-30" b="1">
                <a:solidFill>
                  <a:srgbClr val="000000"/>
                </a:solidFill>
                <a:latin typeface="Cambria"/>
                <a:cs typeface="Cambria"/>
              </a:rPr>
              <a:t>CODE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0"/>
              <a:ext cx="121539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412875"/>
            </a:xfrm>
            <a:custGeom>
              <a:avLst/>
              <a:gdLst/>
              <a:ahLst/>
              <a:cxnLst/>
              <a:rect l="l" t="t" r="r" b="b"/>
              <a:pathLst>
                <a:path w="12192000" h="1412875">
                  <a:moveTo>
                    <a:pt x="0" y="1412621"/>
                  </a:moveTo>
                  <a:lnTo>
                    <a:pt x="12191999" y="141262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412621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19855" y="4561332"/>
              <a:ext cx="5748655" cy="1830070"/>
            </a:xfrm>
            <a:custGeom>
              <a:avLst/>
              <a:gdLst/>
              <a:ahLst/>
              <a:cxnLst/>
              <a:rect l="l" t="t" r="r" b="b"/>
              <a:pathLst>
                <a:path w="5748655" h="1830070">
                  <a:moveTo>
                    <a:pt x="4833112" y="0"/>
                  </a:moveTo>
                  <a:lnTo>
                    <a:pt x="915416" y="0"/>
                  </a:lnTo>
                  <a:lnTo>
                    <a:pt x="866775" y="1270"/>
                  </a:lnTo>
                  <a:lnTo>
                    <a:pt x="818896" y="5080"/>
                  </a:lnTo>
                  <a:lnTo>
                    <a:pt x="771652" y="11176"/>
                  </a:lnTo>
                  <a:lnTo>
                    <a:pt x="725170" y="19812"/>
                  </a:lnTo>
                  <a:lnTo>
                    <a:pt x="679577" y="30607"/>
                  </a:lnTo>
                  <a:lnTo>
                    <a:pt x="634873" y="43815"/>
                  </a:lnTo>
                  <a:lnTo>
                    <a:pt x="591185" y="59055"/>
                  </a:lnTo>
                  <a:lnTo>
                    <a:pt x="548513" y="76454"/>
                  </a:lnTo>
                  <a:lnTo>
                    <a:pt x="506984" y="95885"/>
                  </a:lnTo>
                  <a:lnTo>
                    <a:pt x="466598" y="117348"/>
                  </a:lnTo>
                  <a:lnTo>
                    <a:pt x="427482" y="140716"/>
                  </a:lnTo>
                  <a:lnTo>
                    <a:pt x="389509" y="165989"/>
                  </a:lnTo>
                  <a:lnTo>
                    <a:pt x="353060" y="193040"/>
                  </a:lnTo>
                  <a:lnTo>
                    <a:pt x="318008" y="221742"/>
                  </a:lnTo>
                  <a:lnTo>
                    <a:pt x="284353" y="252222"/>
                  </a:lnTo>
                  <a:lnTo>
                    <a:pt x="252349" y="284226"/>
                  </a:lnTo>
                  <a:lnTo>
                    <a:pt x="221869" y="317881"/>
                  </a:lnTo>
                  <a:lnTo>
                    <a:pt x="193040" y="352933"/>
                  </a:lnTo>
                  <a:lnTo>
                    <a:pt x="165989" y="389382"/>
                  </a:lnTo>
                  <a:lnTo>
                    <a:pt x="140716" y="427228"/>
                  </a:lnTo>
                  <a:lnTo>
                    <a:pt x="117348" y="466344"/>
                  </a:lnTo>
                  <a:lnTo>
                    <a:pt x="95885" y="506730"/>
                  </a:lnTo>
                  <a:lnTo>
                    <a:pt x="76454" y="548259"/>
                  </a:lnTo>
                  <a:lnTo>
                    <a:pt x="59055" y="590931"/>
                  </a:lnTo>
                  <a:lnTo>
                    <a:pt x="43815" y="634619"/>
                  </a:lnTo>
                  <a:lnTo>
                    <a:pt x="30607" y="679323"/>
                  </a:lnTo>
                  <a:lnTo>
                    <a:pt x="19812" y="724916"/>
                  </a:lnTo>
                  <a:lnTo>
                    <a:pt x="11176" y="771271"/>
                  </a:lnTo>
                  <a:lnTo>
                    <a:pt x="5080" y="818515"/>
                  </a:lnTo>
                  <a:lnTo>
                    <a:pt x="1270" y="866394"/>
                  </a:lnTo>
                  <a:lnTo>
                    <a:pt x="0" y="915035"/>
                  </a:lnTo>
                  <a:lnTo>
                    <a:pt x="1270" y="963676"/>
                  </a:lnTo>
                  <a:lnTo>
                    <a:pt x="5080" y="1011555"/>
                  </a:lnTo>
                  <a:lnTo>
                    <a:pt x="11176" y="1058773"/>
                  </a:lnTo>
                  <a:lnTo>
                    <a:pt x="19812" y="1105204"/>
                  </a:lnTo>
                  <a:lnTo>
                    <a:pt x="30607" y="1150772"/>
                  </a:lnTo>
                  <a:lnTo>
                    <a:pt x="43815" y="1195438"/>
                  </a:lnTo>
                  <a:lnTo>
                    <a:pt x="59055" y="1239126"/>
                  </a:lnTo>
                  <a:lnTo>
                    <a:pt x="76454" y="1281772"/>
                  </a:lnTo>
                  <a:lnTo>
                    <a:pt x="95885" y="1323301"/>
                  </a:lnTo>
                  <a:lnTo>
                    <a:pt x="117348" y="1363675"/>
                  </a:lnTo>
                  <a:lnTo>
                    <a:pt x="140716" y="1402829"/>
                  </a:lnTo>
                  <a:lnTo>
                    <a:pt x="165989" y="1440675"/>
                  </a:lnTo>
                  <a:lnTo>
                    <a:pt x="193040" y="1477175"/>
                  </a:lnTo>
                  <a:lnTo>
                    <a:pt x="221869" y="1512252"/>
                  </a:lnTo>
                  <a:lnTo>
                    <a:pt x="252349" y="1545844"/>
                  </a:lnTo>
                  <a:lnTo>
                    <a:pt x="284353" y="1577886"/>
                  </a:lnTo>
                  <a:lnTo>
                    <a:pt x="318008" y="1608328"/>
                  </a:lnTo>
                  <a:lnTo>
                    <a:pt x="353060" y="1637093"/>
                  </a:lnTo>
                  <a:lnTo>
                    <a:pt x="389509" y="1664119"/>
                  </a:lnTo>
                  <a:lnTo>
                    <a:pt x="427482" y="1689354"/>
                  </a:lnTo>
                  <a:lnTo>
                    <a:pt x="466598" y="1712722"/>
                  </a:lnTo>
                  <a:lnTo>
                    <a:pt x="506984" y="1734159"/>
                  </a:lnTo>
                  <a:lnTo>
                    <a:pt x="548513" y="1753616"/>
                  </a:lnTo>
                  <a:lnTo>
                    <a:pt x="591185" y="1771015"/>
                  </a:lnTo>
                  <a:lnTo>
                    <a:pt x="634873" y="1786305"/>
                  </a:lnTo>
                  <a:lnTo>
                    <a:pt x="679577" y="1799412"/>
                  </a:lnTo>
                  <a:lnTo>
                    <a:pt x="725170" y="1810283"/>
                  </a:lnTo>
                  <a:lnTo>
                    <a:pt x="771652" y="1818843"/>
                  </a:lnTo>
                  <a:lnTo>
                    <a:pt x="818896" y="1825040"/>
                  </a:lnTo>
                  <a:lnTo>
                    <a:pt x="866775" y="1828800"/>
                  </a:lnTo>
                  <a:lnTo>
                    <a:pt x="915416" y="1830070"/>
                  </a:lnTo>
                  <a:lnTo>
                    <a:pt x="4833112" y="1830070"/>
                  </a:lnTo>
                  <a:lnTo>
                    <a:pt x="4881753" y="1828800"/>
                  </a:lnTo>
                  <a:lnTo>
                    <a:pt x="4929632" y="1825040"/>
                  </a:lnTo>
                  <a:lnTo>
                    <a:pt x="4976876" y="1818843"/>
                  </a:lnTo>
                  <a:lnTo>
                    <a:pt x="5023358" y="1810283"/>
                  </a:lnTo>
                  <a:lnTo>
                    <a:pt x="5068951" y="1799412"/>
                  </a:lnTo>
                  <a:lnTo>
                    <a:pt x="5113655" y="1786305"/>
                  </a:lnTo>
                  <a:lnTo>
                    <a:pt x="5157343" y="1771015"/>
                  </a:lnTo>
                  <a:lnTo>
                    <a:pt x="5200015" y="1753616"/>
                  </a:lnTo>
                  <a:lnTo>
                    <a:pt x="5241544" y="1734159"/>
                  </a:lnTo>
                  <a:lnTo>
                    <a:pt x="5281930" y="1712722"/>
                  </a:lnTo>
                  <a:lnTo>
                    <a:pt x="5321046" y="1689354"/>
                  </a:lnTo>
                  <a:lnTo>
                    <a:pt x="5359019" y="1664119"/>
                  </a:lnTo>
                  <a:lnTo>
                    <a:pt x="5395468" y="1637093"/>
                  </a:lnTo>
                  <a:lnTo>
                    <a:pt x="5430520" y="1608328"/>
                  </a:lnTo>
                  <a:lnTo>
                    <a:pt x="5464175" y="1577886"/>
                  </a:lnTo>
                  <a:lnTo>
                    <a:pt x="5496179" y="1545844"/>
                  </a:lnTo>
                  <a:lnTo>
                    <a:pt x="5526659" y="1512252"/>
                  </a:lnTo>
                  <a:lnTo>
                    <a:pt x="5555488" y="1477175"/>
                  </a:lnTo>
                  <a:lnTo>
                    <a:pt x="5582539" y="1440675"/>
                  </a:lnTo>
                  <a:lnTo>
                    <a:pt x="5607685" y="1402829"/>
                  </a:lnTo>
                  <a:lnTo>
                    <a:pt x="5631180" y="1363675"/>
                  </a:lnTo>
                  <a:lnTo>
                    <a:pt x="5652516" y="1323301"/>
                  </a:lnTo>
                  <a:lnTo>
                    <a:pt x="5672074" y="1281772"/>
                  </a:lnTo>
                  <a:lnTo>
                    <a:pt x="5689473" y="1239126"/>
                  </a:lnTo>
                  <a:lnTo>
                    <a:pt x="5704713" y="1195438"/>
                  </a:lnTo>
                  <a:lnTo>
                    <a:pt x="5717921" y="1150772"/>
                  </a:lnTo>
                  <a:lnTo>
                    <a:pt x="5728716" y="1105204"/>
                  </a:lnTo>
                  <a:lnTo>
                    <a:pt x="5737352" y="1058773"/>
                  </a:lnTo>
                  <a:lnTo>
                    <a:pt x="5743448" y="1011555"/>
                  </a:lnTo>
                  <a:lnTo>
                    <a:pt x="5747258" y="963676"/>
                  </a:lnTo>
                  <a:lnTo>
                    <a:pt x="5748528" y="915035"/>
                  </a:lnTo>
                  <a:lnTo>
                    <a:pt x="5747258" y="866394"/>
                  </a:lnTo>
                  <a:lnTo>
                    <a:pt x="5743448" y="818515"/>
                  </a:lnTo>
                  <a:lnTo>
                    <a:pt x="5737352" y="771271"/>
                  </a:lnTo>
                  <a:lnTo>
                    <a:pt x="5728716" y="724916"/>
                  </a:lnTo>
                  <a:lnTo>
                    <a:pt x="5717921" y="679323"/>
                  </a:lnTo>
                  <a:lnTo>
                    <a:pt x="5704713" y="634619"/>
                  </a:lnTo>
                  <a:lnTo>
                    <a:pt x="5689473" y="590931"/>
                  </a:lnTo>
                  <a:lnTo>
                    <a:pt x="5672074" y="548259"/>
                  </a:lnTo>
                  <a:lnTo>
                    <a:pt x="5652516" y="506730"/>
                  </a:lnTo>
                  <a:lnTo>
                    <a:pt x="5631180" y="466344"/>
                  </a:lnTo>
                  <a:lnTo>
                    <a:pt x="5607685" y="427228"/>
                  </a:lnTo>
                  <a:lnTo>
                    <a:pt x="5582539" y="389382"/>
                  </a:lnTo>
                  <a:lnTo>
                    <a:pt x="5555488" y="352933"/>
                  </a:lnTo>
                  <a:lnTo>
                    <a:pt x="5526659" y="317881"/>
                  </a:lnTo>
                  <a:lnTo>
                    <a:pt x="5496179" y="284226"/>
                  </a:lnTo>
                  <a:lnTo>
                    <a:pt x="5464175" y="252222"/>
                  </a:lnTo>
                  <a:lnTo>
                    <a:pt x="5430520" y="221742"/>
                  </a:lnTo>
                  <a:lnTo>
                    <a:pt x="5395468" y="193040"/>
                  </a:lnTo>
                  <a:lnTo>
                    <a:pt x="5359019" y="165989"/>
                  </a:lnTo>
                  <a:lnTo>
                    <a:pt x="5321046" y="140716"/>
                  </a:lnTo>
                  <a:lnTo>
                    <a:pt x="5281930" y="117348"/>
                  </a:lnTo>
                  <a:lnTo>
                    <a:pt x="5241544" y="95885"/>
                  </a:lnTo>
                  <a:lnTo>
                    <a:pt x="5200015" y="76454"/>
                  </a:lnTo>
                  <a:lnTo>
                    <a:pt x="5157343" y="59055"/>
                  </a:lnTo>
                  <a:lnTo>
                    <a:pt x="5113655" y="43815"/>
                  </a:lnTo>
                  <a:lnTo>
                    <a:pt x="5068951" y="30607"/>
                  </a:lnTo>
                  <a:lnTo>
                    <a:pt x="5023358" y="19812"/>
                  </a:lnTo>
                  <a:lnTo>
                    <a:pt x="4976876" y="11176"/>
                  </a:lnTo>
                  <a:lnTo>
                    <a:pt x="4929632" y="5080"/>
                  </a:lnTo>
                  <a:lnTo>
                    <a:pt x="4881753" y="1270"/>
                  </a:lnTo>
                  <a:lnTo>
                    <a:pt x="4833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19855" y="4561332"/>
              <a:ext cx="5748655" cy="1830070"/>
            </a:xfrm>
            <a:custGeom>
              <a:avLst/>
              <a:gdLst/>
              <a:ahLst/>
              <a:cxnLst/>
              <a:rect l="l" t="t" r="r" b="b"/>
              <a:pathLst>
                <a:path w="5748655" h="1830070">
                  <a:moveTo>
                    <a:pt x="0" y="915035"/>
                  </a:moveTo>
                  <a:lnTo>
                    <a:pt x="1270" y="866394"/>
                  </a:lnTo>
                  <a:lnTo>
                    <a:pt x="5080" y="818515"/>
                  </a:lnTo>
                  <a:lnTo>
                    <a:pt x="11176" y="771271"/>
                  </a:lnTo>
                  <a:lnTo>
                    <a:pt x="19812" y="724916"/>
                  </a:lnTo>
                  <a:lnTo>
                    <a:pt x="30607" y="679323"/>
                  </a:lnTo>
                  <a:lnTo>
                    <a:pt x="43815" y="634619"/>
                  </a:lnTo>
                  <a:lnTo>
                    <a:pt x="59055" y="590931"/>
                  </a:lnTo>
                  <a:lnTo>
                    <a:pt x="76454" y="548259"/>
                  </a:lnTo>
                  <a:lnTo>
                    <a:pt x="95885" y="506730"/>
                  </a:lnTo>
                  <a:lnTo>
                    <a:pt x="117348" y="466344"/>
                  </a:lnTo>
                  <a:lnTo>
                    <a:pt x="140716" y="427228"/>
                  </a:lnTo>
                  <a:lnTo>
                    <a:pt x="165989" y="389382"/>
                  </a:lnTo>
                  <a:lnTo>
                    <a:pt x="193040" y="352933"/>
                  </a:lnTo>
                  <a:lnTo>
                    <a:pt x="221869" y="317881"/>
                  </a:lnTo>
                  <a:lnTo>
                    <a:pt x="252349" y="284226"/>
                  </a:lnTo>
                  <a:lnTo>
                    <a:pt x="284353" y="252222"/>
                  </a:lnTo>
                  <a:lnTo>
                    <a:pt x="318008" y="221742"/>
                  </a:lnTo>
                  <a:lnTo>
                    <a:pt x="353060" y="193040"/>
                  </a:lnTo>
                  <a:lnTo>
                    <a:pt x="389509" y="165989"/>
                  </a:lnTo>
                  <a:lnTo>
                    <a:pt x="427482" y="140716"/>
                  </a:lnTo>
                  <a:lnTo>
                    <a:pt x="466598" y="117348"/>
                  </a:lnTo>
                  <a:lnTo>
                    <a:pt x="506984" y="95885"/>
                  </a:lnTo>
                  <a:lnTo>
                    <a:pt x="548513" y="76454"/>
                  </a:lnTo>
                  <a:lnTo>
                    <a:pt x="591185" y="59055"/>
                  </a:lnTo>
                  <a:lnTo>
                    <a:pt x="634873" y="43815"/>
                  </a:lnTo>
                  <a:lnTo>
                    <a:pt x="679577" y="30607"/>
                  </a:lnTo>
                  <a:lnTo>
                    <a:pt x="725170" y="19812"/>
                  </a:lnTo>
                  <a:lnTo>
                    <a:pt x="771652" y="11176"/>
                  </a:lnTo>
                  <a:lnTo>
                    <a:pt x="818896" y="5080"/>
                  </a:lnTo>
                  <a:lnTo>
                    <a:pt x="866775" y="1270"/>
                  </a:lnTo>
                  <a:lnTo>
                    <a:pt x="915416" y="0"/>
                  </a:lnTo>
                  <a:lnTo>
                    <a:pt x="4833112" y="0"/>
                  </a:lnTo>
                  <a:lnTo>
                    <a:pt x="4881753" y="1270"/>
                  </a:lnTo>
                  <a:lnTo>
                    <a:pt x="4929632" y="5080"/>
                  </a:lnTo>
                  <a:lnTo>
                    <a:pt x="4976876" y="11176"/>
                  </a:lnTo>
                  <a:lnTo>
                    <a:pt x="5023358" y="19812"/>
                  </a:lnTo>
                  <a:lnTo>
                    <a:pt x="5068951" y="30607"/>
                  </a:lnTo>
                  <a:lnTo>
                    <a:pt x="5113655" y="43815"/>
                  </a:lnTo>
                  <a:lnTo>
                    <a:pt x="5157343" y="59055"/>
                  </a:lnTo>
                  <a:lnTo>
                    <a:pt x="5200015" y="76454"/>
                  </a:lnTo>
                  <a:lnTo>
                    <a:pt x="5241544" y="95885"/>
                  </a:lnTo>
                  <a:lnTo>
                    <a:pt x="5281930" y="117348"/>
                  </a:lnTo>
                  <a:lnTo>
                    <a:pt x="5321046" y="140716"/>
                  </a:lnTo>
                  <a:lnTo>
                    <a:pt x="5359019" y="165989"/>
                  </a:lnTo>
                  <a:lnTo>
                    <a:pt x="5395468" y="193040"/>
                  </a:lnTo>
                  <a:lnTo>
                    <a:pt x="5430520" y="221742"/>
                  </a:lnTo>
                  <a:lnTo>
                    <a:pt x="5464175" y="252222"/>
                  </a:lnTo>
                  <a:lnTo>
                    <a:pt x="5496179" y="284226"/>
                  </a:lnTo>
                  <a:lnTo>
                    <a:pt x="5526659" y="317881"/>
                  </a:lnTo>
                  <a:lnTo>
                    <a:pt x="5555488" y="352933"/>
                  </a:lnTo>
                  <a:lnTo>
                    <a:pt x="5582539" y="389382"/>
                  </a:lnTo>
                  <a:lnTo>
                    <a:pt x="5607685" y="427228"/>
                  </a:lnTo>
                  <a:lnTo>
                    <a:pt x="5631180" y="466344"/>
                  </a:lnTo>
                  <a:lnTo>
                    <a:pt x="5652516" y="506730"/>
                  </a:lnTo>
                  <a:lnTo>
                    <a:pt x="5672074" y="548259"/>
                  </a:lnTo>
                  <a:lnTo>
                    <a:pt x="5689473" y="590931"/>
                  </a:lnTo>
                  <a:lnTo>
                    <a:pt x="5704713" y="634619"/>
                  </a:lnTo>
                  <a:lnTo>
                    <a:pt x="5717921" y="679323"/>
                  </a:lnTo>
                  <a:lnTo>
                    <a:pt x="5728716" y="724916"/>
                  </a:lnTo>
                  <a:lnTo>
                    <a:pt x="5737352" y="771271"/>
                  </a:lnTo>
                  <a:lnTo>
                    <a:pt x="5743448" y="818515"/>
                  </a:lnTo>
                  <a:lnTo>
                    <a:pt x="5747258" y="866394"/>
                  </a:lnTo>
                  <a:lnTo>
                    <a:pt x="5748528" y="915035"/>
                  </a:lnTo>
                  <a:lnTo>
                    <a:pt x="5747258" y="963676"/>
                  </a:lnTo>
                  <a:lnTo>
                    <a:pt x="5743448" y="1011555"/>
                  </a:lnTo>
                  <a:lnTo>
                    <a:pt x="5737352" y="1058773"/>
                  </a:lnTo>
                  <a:lnTo>
                    <a:pt x="5728716" y="1105204"/>
                  </a:lnTo>
                  <a:lnTo>
                    <a:pt x="5717921" y="1150772"/>
                  </a:lnTo>
                  <a:lnTo>
                    <a:pt x="5704713" y="1195438"/>
                  </a:lnTo>
                  <a:lnTo>
                    <a:pt x="5689473" y="1239126"/>
                  </a:lnTo>
                  <a:lnTo>
                    <a:pt x="5672074" y="1281772"/>
                  </a:lnTo>
                  <a:lnTo>
                    <a:pt x="5652516" y="1323301"/>
                  </a:lnTo>
                  <a:lnTo>
                    <a:pt x="5631180" y="1363675"/>
                  </a:lnTo>
                  <a:lnTo>
                    <a:pt x="5607685" y="1402829"/>
                  </a:lnTo>
                  <a:lnTo>
                    <a:pt x="5582539" y="1440675"/>
                  </a:lnTo>
                  <a:lnTo>
                    <a:pt x="5555488" y="1477175"/>
                  </a:lnTo>
                  <a:lnTo>
                    <a:pt x="5526659" y="1512252"/>
                  </a:lnTo>
                  <a:lnTo>
                    <a:pt x="5496179" y="1545844"/>
                  </a:lnTo>
                  <a:lnTo>
                    <a:pt x="5464175" y="1577886"/>
                  </a:lnTo>
                  <a:lnTo>
                    <a:pt x="5430520" y="1608328"/>
                  </a:lnTo>
                  <a:lnTo>
                    <a:pt x="5395468" y="1637093"/>
                  </a:lnTo>
                  <a:lnTo>
                    <a:pt x="5359019" y="1664119"/>
                  </a:lnTo>
                  <a:lnTo>
                    <a:pt x="5321046" y="1689354"/>
                  </a:lnTo>
                  <a:lnTo>
                    <a:pt x="5281930" y="1712722"/>
                  </a:lnTo>
                  <a:lnTo>
                    <a:pt x="5241544" y="1734159"/>
                  </a:lnTo>
                  <a:lnTo>
                    <a:pt x="5200015" y="1753616"/>
                  </a:lnTo>
                  <a:lnTo>
                    <a:pt x="5157343" y="1771015"/>
                  </a:lnTo>
                  <a:lnTo>
                    <a:pt x="5113655" y="1786305"/>
                  </a:lnTo>
                  <a:lnTo>
                    <a:pt x="5068951" y="1799412"/>
                  </a:lnTo>
                  <a:lnTo>
                    <a:pt x="5023358" y="1810283"/>
                  </a:lnTo>
                  <a:lnTo>
                    <a:pt x="4976876" y="1818843"/>
                  </a:lnTo>
                  <a:lnTo>
                    <a:pt x="4929632" y="1825040"/>
                  </a:lnTo>
                  <a:lnTo>
                    <a:pt x="4881753" y="1828800"/>
                  </a:lnTo>
                  <a:lnTo>
                    <a:pt x="4833112" y="1830070"/>
                  </a:lnTo>
                  <a:lnTo>
                    <a:pt x="915416" y="1830070"/>
                  </a:lnTo>
                  <a:lnTo>
                    <a:pt x="866775" y="1828800"/>
                  </a:lnTo>
                  <a:lnTo>
                    <a:pt x="818896" y="1825040"/>
                  </a:lnTo>
                  <a:lnTo>
                    <a:pt x="771652" y="1818843"/>
                  </a:lnTo>
                  <a:lnTo>
                    <a:pt x="725170" y="1810283"/>
                  </a:lnTo>
                  <a:lnTo>
                    <a:pt x="679577" y="1799412"/>
                  </a:lnTo>
                  <a:lnTo>
                    <a:pt x="634873" y="1786305"/>
                  </a:lnTo>
                  <a:lnTo>
                    <a:pt x="591185" y="1771015"/>
                  </a:lnTo>
                  <a:lnTo>
                    <a:pt x="548513" y="1753616"/>
                  </a:lnTo>
                  <a:lnTo>
                    <a:pt x="506984" y="1734159"/>
                  </a:lnTo>
                  <a:lnTo>
                    <a:pt x="466598" y="1712722"/>
                  </a:lnTo>
                  <a:lnTo>
                    <a:pt x="427482" y="1689354"/>
                  </a:lnTo>
                  <a:lnTo>
                    <a:pt x="389509" y="1664119"/>
                  </a:lnTo>
                  <a:lnTo>
                    <a:pt x="353060" y="1637093"/>
                  </a:lnTo>
                  <a:lnTo>
                    <a:pt x="318008" y="1608328"/>
                  </a:lnTo>
                  <a:lnTo>
                    <a:pt x="284353" y="1577886"/>
                  </a:lnTo>
                  <a:lnTo>
                    <a:pt x="252349" y="1545844"/>
                  </a:lnTo>
                  <a:lnTo>
                    <a:pt x="221869" y="1512252"/>
                  </a:lnTo>
                  <a:lnTo>
                    <a:pt x="193040" y="1477175"/>
                  </a:lnTo>
                  <a:lnTo>
                    <a:pt x="165989" y="1440675"/>
                  </a:lnTo>
                  <a:lnTo>
                    <a:pt x="140716" y="1402829"/>
                  </a:lnTo>
                  <a:lnTo>
                    <a:pt x="117348" y="1363675"/>
                  </a:lnTo>
                  <a:lnTo>
                    <a:pt x="95885" y="1323301"/>
                  </a:lnTo>
                  <a:lnTo>
                    <a:pt x="76454" y="1281772"/>
                  </a:lnTo>
                  <a:lnTo>
                    <a:pt x="59055" y="1239126"/>
                  </a:lnTo>
                  <a:lnTo>
                    <a:pt x="43815" y="1195438"/>
                  </a:lnTo>
                  <a:lnTo>
                    <a:pt x="30607" y="1150772"/>
                  </a:lnTo>
                  <a:lnTo>
                    <a:pt x="19812" y="1105204"/>
                  </a:lnTo>
                  <a:lnTo>
                    <a:pt x="11176" y="1058773"/>
                  </a:lnTo>
                  <a:lnTo>
                    <a:pt x="5080" y="1011555"/>
                  </a:lnTo>
                  <a:lnTo>
                    <a:pt x="1270" y="963676"/>
                  </a:lnTo>
                  <a:lnTo>
                    <a:pt x="0" y="915035"/>
                  </a:lnTo>
                  <a:close/>
                </a:path>
              </a:pathLst>
            </a:custGeom>
            <a:ln w="762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19855" y="3639311"/>
              <a:ext cx="5750560" cy="735965"/>
            </a:xfrm>
            <a:custGeom>
              <a:avLst/>
              <a:gdLst/>
              <a:ahLst/>
              <a:cxnLst/>
              <a:rect l="l" t="t" r="r" b="b"/>
              <a:pathLst>
                <a:path w="5750559" h="735964">
                  <a:moveTo>
                    <a:pt x="5381625" y="0"/>
                  </a:moveTo>
                  <a:lnTo>
                    <a:pt x="368427" y="0"/>
                  </a:lnTo>
                  <a:lnTo>
                    <a:pt x="322199" y="2920"/>
                  </a:lnTo>
                  <a:lnTo>
                    <a:pt x="277749" y="11175"/>
                  </a:lnTo>
                  <a:lnTo>
                    <a:pt x="235331" y="24764"/>
                  </a:lnTo>
                  <a:lnTo>
                    <a:pt x="195199" y="43052"/>
                  </a:lnTo>
                  <a:lnTo>
                    <a:pt x="157988" y="65912"/>
                  </a:lnTo>
                  <a:lnTo>
                    <a:pt x="123698" y="92837"/>
                  </a:lnTo>
                  <a:lnTo>
                    <a:pt x="92964" y="123570"/>
                  </a:lnTo>
                  <a:lnTo>
                    <a:pt x="66040" y="157733"/>
                  </a:lnTo>
                  <a:lnTo>
                    <a:pt x="43180" y="194944"/>
                  </a:lnTo>
                  <a:lnTo>
                    <a:pt x="24765" y="234950"/>
                  </a:lnTo>
                  <a:lnTo>
                    <a:pt x="11303" y="277240"/>
                  </a:lnTo>
                  <a:lnTo>
                    <a:pt x="2921" y="321690"/>
                  </a:lnTo>
                  <a:lnTo>
                    <a:pt x="0" y="367792"/>
                  </a:lnTo>
                  <a:lnTo>
                    <a:pt x="2921" y="414019"/>
                  </a:lnTo>
                  <a:lnTo>
                    <a:pt x="11303" y="458469"/>
                  </a:lnTo>
                  <a:lnTo>
                    <a:pt x="24765" y="500761"/>
                  </a:lnTo>
                  <a:lnTo>
                    <a:pt x="43180" y="540765"/>
                  </a:lnTo>
                  <a:lnTo>
                    <a:pt x="66040" y="577976"/>
                  </a:lnTo>
                  <a:lnTo>
                    <a:pt x="92964" y="612139"/>
                  </a:lnTo>
                  <a:lnTo>
                    <a:pt x="123698" y="642874"/>
                  </a:lnTo>
                  <a:lnTo>
                    <a:pt x="157988" y="669798"/>
                  </a:lnTo>
                  <a:lnTo>
                    <a:pt x="195199" y="692657"/>
                  </a:lnTo>
                  <a:lnTo>
                    <a:pt x="235331" y="710945"/>
                  </a:lnTo>
                  <a:lnTo>
                    <a:pt x="277749" y="724535"/>
                  </a:lnTo>
                  <a:lnTo>
                    <a:pt x="322199" y="732789"/>
                  </a:lnTo>
                  <a:lnTo>
                    <a:pt x="368427" y="735711"/>
                  </a:lnTo>
                  <a:lnTo>
                    <a:pt x="5381625" y="735711"/>
                  </a:lnTo>
                  <a:lnTo>
                    <a:pt x="5427853" y="732789"/>
                  </a:lnTo>
                  <a:lnTo>
                    <a:pt x="5472303" y="724535"/>
                  </a:lnTo>
                  <a:lnTo>
                    <a:pt x="5514721" y="710945"/>
                  </a:lnTo>
                  <a:lnTo>
                    <a:pt x="5554853" y="692657"/>
                  </a:lnTo>
                  <a:lnTo>
                    <a:pt x="5592064" y="669798"/>
                  </a:lnTo>
                  <a:lnTo>
                    <a:pt x="5626354" y="642874"/>
                  </a:lnTo>
                  <a:lnTo>
                    <a:pt x="5657088" y="612139"/>
                  </a:lnTo>
                  <a:lnTo>
                    <a:pt x="5684012" y="577976"/>
                  </a:lnTo>
                  <a:lnTo>
                    <a:pt x="5706872" y="540765"/>
                  </a:lnTo>
                  <a:lnTo>
                    <a:pt x="5725287" y="500761"/>
                  </a:lnTo>
                  <a:lnTo>
                    <a:pt x="5738749" y="458469"/>
                  </a:lnTo>
                  <a:lnTo>
                    <a:pt x="5747131" y="414019"/>
                  </a:lnTo>
                  <a:lnTo>
                    <a:pt x="5750052" y="367792"/>
                  </a:lnTo>
                  <a:lnTo>
                    <a:pt x="5747131" y="321690"/>
                  </a:lnTo>
                  <a:lnTo>
                    <a:pt x="5738749" y="277240"/>
                  </a:lnTo>
                  <a:lnTo>
                    <a:pt x="5725287" y="234950"/>
                  </a:lnTo>
                  <a:lnTo>
                    <a:pt x="5706872" y="194944"/>
                  </a:lnTo>
                  <a:lnTo>
                    <a:pt x="5684012" y="157733"/>
                  </a:lnTo>
                  <a:lnTo>
                    <a:pt x="5657088" y="123570"/>
                  </a:lnTo>
                  <a:lnTo>
                    <a:pt x="5626354" y="92837"/>
                  </a:lnTo>
                  <a:lnTo>
                    <a:pt x="5592064" y="65912"/>
                  </a:lnTo>
                  <a:lnTo>
                    <a:pt x="5554853" y="43052"/>
                  </a:lnTo>
                  <a:lnTo>
                    <a:pt x="5514721" y="24764"/>
                  </a:lnTo>
                  <a:lnTo>
                    <a:pt x="5472303" y="11175"/>
                  </a:lnTo>
                  <a:lnTo>
                    <a:pt x="5427853" y="2920"/>
                  </a:lnTo>
                  <a:lnTo>
                    <a:pt x="5381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19855" y="3639311"/>
              <a:ext cx="5748655" cy="735965"/>
            </a:xfrm>
            <a:custGeom>
              <a:avLst/>
              <a:gdLst/>
              <a:ahLst/>
              <a:cxnLst/>
              <a:rect l="l" t="t" r="r" b="b"/>
              <a:pathLst>
                <a:path w="5748655" h="735964">
                  <a:moveTo>
                    <a:pt x="0" y="367792"/>
                  </a:moveTo>
                  <a:lnTo>
                    <a:pt x="2921" y="321690"/>
                  </a:lnTo>
                  <a:lnTo>
                    <a:pt x="11303" y="277240"/>
                  </a:lnTo>
                  <a:lnTo>
                    <a:pt x="24765" y="234950"/>
                  </a:lnTo>
                  <a:lnTo>
                    <a:pt x="43180" y="194944"/>
                  </a:lnTo>
                  <a:lnTo>
                    <a:pt x="66040" y="157733"/>
                  </a:lnTo>
                  <a:lnTo>
                    <a:pt x="92964" y="123570"/>
                  </a:lnTo>
                  <a:lnTo>
                    <a:pt x="123698" y="92837"/>
                  </a:lnTo>
                  <a:lnTo>
                    <a:pt x="157861" y="65912"/>
                  </a:lnTo>
                  <a:lnTo>
                    <a:pt x="195199" y="43052"/>
                  </a:lnTo>
                  <a:lnTo>
                    <a:pt x="235204" y="24764"/>
                  </a:lnTo>
                  <a:lnTo>
                    <a:pt x="277622" y="11175"/>
                  </a:lnTo>
                  <a:lnTo>
                    <a:pt x="322199" y="2920"/>
                  </a:lnTo>
                  <a:lnTo>
                    <a:pt x="368427" y="0"/>
                  </a:lnTo>
                  <a:lnTo>
                    <a:pt x="5380101" y="0"/>
                  </a:lnTo>
                  <a:lnTo>
                    <a:pt x="5426329" y="2920"/>
                  </a:lnTo>
                  <a:lnTo>
                    <a:pt x="5470906" y="11175"/>
                  </a:lnTo>
                  <a:lnTo>
                    <a:pt x="5513324" y="24764"/>
                  </a:lnTo>
                  <a:lnTo>
                    <a:pt x="5553329" y="43052"/>
                  </a:lnTo>
                  <a:lnTo>
                    <a:pt x="5590667" y="65912"/>
                  </a:lnTo>
                  <a:lnTo>
                    <a:pt x="5624830" y="92837"/>
                  </a:lnTo>
                  <a:lnTo>
                    <a:pt x="5655564" y="123570"/>
                  </a:lnTo>
                  <a:lnTo>
                    <a:pt x="5682488" y="157733"/>
                  </a:lnTo>
                  <a:lnTo>
                    <a:pt x="5705348" y="194944"/>
                  </a:lnTo>
                  <a:lnTo>
                    <a:pt x="5723763" y="234950"/>
                  </a:lnTo>
                  <a:lnTo>
                    <a:pt x="5737225" y="277240"/>
                  </a:lnTo>
                  <a:lnTo>
                    <a:pt x="5745607" y="321690"/>
                  </a:lnTo>
                  <a:lnTo>
                    <a:pt x="5748528" y="367792"/>
                  </a:lnTo>
                  <a:lnTo>
                    <a:pt x="5745607" y="414019"/>
                  </a:lnTo>
                  <a:lnTo>
                    <a:pt x="5737225" y="458469"/>
                  </a:lnTo>
                  <a:lnTo>
                    <a:pt x="5723763" y="500761"/>
                  </a:lnTo>
                  <a:lnTo>
                    <a:pt x="5705348" y="540765"/>
                  </a:lnTo>
                  <a:lnTo>
                    <a:pt x="5682488" y="577976"/>
                  </a:lnTo>
                  <a:lnTo>
                    <a:pt x="5655564" y="612139"/>
                  </a:lnTo>
                  <a:lnTo>
                    <a:pt x="5624830" y="642874"/>
                  </a:lnTo>
                  <a:lnTo>
                    <a:pt x="5590667" y="669798"/>
                  </a:lnTo>
                  <a:lnTo>
                    <a:pt x="5553329" y="692657"/>
                  </a:lnTo>
                  <a:lnTo>
                    <a:pt x="5513324" y="710945"/>
                  </a:lnTo>
                  <a:lnTo>
                    <a:pt x="5470906" y="724535"/>
                  </a:lnTo>
                  <a:lnTo>
                    <a:pt x="5426329" y="732789"/>
                  </a:lnTo>
                  <a:lnTo>
                    <a:pt x="5380101" y="735711"/>
                  </a:lnTo>
                  <a:lnTo>
                    <a:pt x="368427" y="735711"/>
                  </a:lnTo>
                  <a:lnTo>
                    <a:pt x="322199" y="732789"/>
                  </a:lnTo>
                  <a:lnTo>
                    <a:pt x="277622" y="724535"/>
                  </a:lnTo>
                  <a:lnTo>
                    <a:pt x="235204" y="710945"/>
                  </a:lnTo>
                  <a:lnTo>
                    <a:pt x="195199" y="692657"/>
                  </a:lnTo>
                  <a:lnTo>
                    <a:pt x="157861" y="669798"/>
                  </a:lnTo>
                  <a:lnTo>
                    <a:pt x="123698" y="642874"/>
                  </a:lnTo>
                  <a:lnTo>
                    <a:pt x="92964" y="612139"/>
                  </a:lnTo>
                  <a:lnTo>
                    <a:pt x="66040" y="577976"/>
                  </a:lnTo>
                  <a:lnTo>
                    <a:pt x="43180" y="540765"/>
                  </a:lnTo>
                  <a:lnTo>
                    <a:pt x="24765" y="500761"/>
                  </a:lnTo>
                  <a:lnTo>
                    <a:pt x="11303" y="458469"/>
                  </a:lnTo>
                  <a:lnTo>
                    <a:pt x="2921" y="414019"/>
                  </a:lnTo>
                  <a:lnTo>
                    <a:pt x="0" y="367792"/>
                  </a:lnTo>
                  <a:close/>
                </a:path>
              </a:pathLst>
            </a:custGeom>
            <a:ln w="762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50380" y="2677159"/>
              <a:ext cx="175260" cy="795020"/>
            </a:xfrm>
            <a:custGeom>
              <a:avLst/>
              <a:gdLst/>
              <a:ahLst/>
              <a:cxnLst/>
              <a:rect l="l" t="t" r="r" b="b"/>
              <a:pathLst>
                <a:path w="175259" h="795020">
                  <a:moveTo>
                    <a:pt x="175133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0" y="605790"/>
                  </a:lnTo>
                  <a:lnTo>
                    <a:pt x="0" y="795020"/>
                  </a:lnTo>
                  <a:lnTo>
                    <a:pt x="175133" y="795020"/>
                  </a:lnTo>
                  <a:lnTo>
                    <a:pt x="175133" y="687070"/>
                  </a:lnTo>
                  <a:lnTo>
                    <a:pt x="2286" y="687070"/>
                  </a:lnTo>
                  <a:lnTo>
                    <a:pt x="2286" y="670560"/>
                  </a:lnTo>
                  <a:lnTo>
                    <a:pt x="175133" y="670560"/>
                  </a:lnTo>
                  <a:lnTo>
                    <a:pt x="175133" y="646430"/>
                  </a:lnTo>
                  <a:lnTo>
                    <a:pt x="2286" y="646430"/>
                  </a:lnTo>
                  <a:lnTo>
                    <a:pt x="2286" y="629920"/>
                  </a:lnTo>
                  <a:lnTo>
                    <a:pt x="175133" y="629920"/>
                  </a:lnTo>
                  <a:lnTo>
                    <a:pt x="175133" y="605790"/>
                  </a:lnTo>
                  <a:lnTo>
                    <a:pt x="2286" y="605790"/>
                  </a:lnTo>
                  <a:lnTo>
                    <a:pt x="2286" y="589280"/>
                  </a:lnTo>
                  <a:lnTo>
                    <a:pt x="175133" y="589280"/>
                  </a:lnTo>
                  <a:lnTo>
                    <a:pt x="1751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0380" y="2450592"/>
              <a:ext cx="175259" cy="228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97396" y="2540507"/>
              <a:ext cx="179705" cy="960119"/>
            </a:xfrm>
            <a:custGeom>
              <a:avLst/>
              <a:gdLst/>
              <a:ahLst/>
              <a:cxnLst/>
              <a:rect l="l" t="t" r="r" b="b"/>
              <a:pathLst>
                <a:path w="179704" h="960120">
                  <a:moveTo>
                    <a:pt x="179324" y="813562"/>
                  </a:moveTo>
                  <a:lnTo>
                    <a:pt x="0" y="813562"/>
                  </a:lnTo>
                  <a:lnTo>
                    <a:pt x="0" y="838962"/>
                  </a:lnTo>
                  <a:lnTo>
                    <a:pt x="177038" y="838962"/>
                  </a:lnTo>
                  <a:lnTo>
                    <a:pt x="177038" y="854202"/>
                  </a:lnTo>
                  <a:lnTo>
                    <a:pt x="0" y="854202"/>
                  </a:lnTo>
                  <a:lnTo>
                    <a:pt x="0" y="879602"/>
                  </a:lnTo>
                  <a:lnTo>
                    <a:pt x="177038" y="879602"/>
                  </a:lnTo>
                  <a:lnTo>
                    <a:pt x="177038" y="896112"/>
                  </a:lnTo>
                  <a:lnTo>
                    <a:pt x="0" y="896112"/>
                  </a:lnTo>
                  <a:lnTo>
                    <a:pt x="0" y="921512"/>
                  </a:lnTo>
                  <a:lnTo>
                    <a:pt x="177038" y="921512"/>
                  </a:lnTo>
                  <a:lnTo>
                    <a:pt x="177038" y="938022"/>
                  </a:lnTo>
                  <a:lnTo>
                    <a:pt x="0" y="938022"/>
                  </a:lnTo>
                  <a:lnTo>
                    <a:pt x="0" y="959612"/>
                  </a:lnTo>
                  <a:lnTo>
                    <a:pt x="179324" y="959612"/>
                  </a:lnTo>
                  <a:lnTo>
                    <a:pt x="179324" y="938022"/>
                  </a:lnTo>
                  <a:lnTo>
                    <a:pt x="179324" y="921512"/>
                  </a:lnTo>
                  <a:lnTo>
                    <a:pt x="179324" y="896112"/>
                  </a:lnTo>
                  <a:lnTo>
                    <a:pt x="179324" y="879602"/>
                  </a:lnTo>
                  <a:lnTo>
                    <a:pt x="179324" y="854202"/>
                  </a:lnTo>
                  <a:lnTo>
                    <a:pt x="179324" y="838962"/>
                  </a:lnTo>
                  <a:lnTo>
                    <a:pt x="179324" y="813562"/>
                  </a:lnTo>
                  <a:close/>
                </a:path>
                <a:path w="179704" h="960120">
                  <a:moveTo>
                    <a:pt x="179324" y="0"/>
                  </a:moveTo>
                  <a:lnTo>
                    <a:pt x="0" y="0"/>
                  </a:lnTo>
                  <a:lnTo>
                    <a:pt x="0" y="798576"/>
                  </a:lnTo>
                  <a:lnTo>
                    <a:pt x="179324" y="798576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2D53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7395" y="2450592"/>
              <a:ext cx="179831" cy="746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26736" y="2451099"/>
              <a:ext cx="179705" cy="941069"/>
            </a:xfrm>
            <a:custGeom>
              <a:avLst/>
              <a:gdLst/>
              <a:ahLst/>
              <a:cxnLst/>
              <a:rect l="l" t="t" r="r" b="b"/>
              <a:pathLst>
                <a:path w="179704" h="941070">
                  <a:moveTo>
                    <a:pt x="179324" y="0"/>
                  </a:moveTo>
                  <a:lnTo>
                    <a:pt x="0" y="0"/>
                  </a:lnTo>
                  <a:lnTo>
                    <a:pt x="0" y="613410"/>
                  </a:lnTo>
                  <a:lnTo>
                    <a:pt x="177038" y="613410"/>
                  </a:lnTo>
                  <a:lnTo>
                    <a:pt x="177038" y="629920"/>
                  </a:lnTo>
                  <a:lnTo>
                    <a:pt x="0" y="629920"/>
                  </a:lnTo>
                  <a:lnTo>
                    <a:pt x="0" y="654050"/>
                  </a:lnTo>
                  <a:lnTo>
                    <a:pt x="177038" y="654050"/>
                  </a:lnTo>
                  <a:lnTo>
                    <a:pt x="177038" y="670560"/>
                  </a:lnTo>
                  <a:lnTo>
                    <a:pt x="0" y="670560"/>
                  </a:lnTo>
                  <a:lnTo>
                    <a:pt x="0" y="694690"/>
                  </a:lnTo>
                  <a:lnTo>
                    <a:pt x="177038" y="694690"/>
                  </a:lnTo>
                  <a:lnTo>
                    <a:pt x="177038" y="711200"/>
                  </a:lnTo>
                  <a:lnTo>
                    <a:pt x="0" y="711200"/>
                  </a:lnTo>
                  <a:lnTo>
                    <a:pt x="0" y="735330"/>
                  </a:lnTo>
                  <a:lnTo>
                    <a:pt x="177038" y="735330"/>
                  </a:lnTo>
                  <a:lnTo>
                    <a:pt x="177038" y="751840"/>
                  </a:lnTo>
                  <a:lnTo>
                    <a:pt x="0" y="751840"/>
                  </a:lnTo>
                  <a:lnTo>
                    <a:pt x="0" y="775970"/>
                  </a:lnTo>
                  <a:lnTo>
                    <a:pt x="177038" y="775970"/>
                  </a:lnTo>
                  <a:lnTo>
                    <a:pt x="177038" y="792480"/>
                  </a:lnTo>
                  <a:lnTo>
                    <a:pt x="0" y="792480"/>
                  </a:lnTo>
                  <a:lnTo>
                    <a:pt x="0" y="816610"/>
                  </a:lnTo>
                  <a:lnTo>
                    <a:pt x="177038" y="816610"/>
                  </a:lnTo>
                  <a:lnTo>
                    <a:pt x="177038" y="833120"/>
                  </a:lnTo>
                  <a:lnTo>
                    <a:pt x="0" y="833120"/>
                  </a:lnTo>
                  <a:lnTo>
                    <a:pt x="0" y="857250"/>
                  </a:lnTo>
                  <a:lnTo>
                    <a:pt x="177038" y="857250"/>
                  </a:lnTo>
                  <a:lnTo>
                    <a:pt x="177038" y="873760"/>
                  </a:lnTo>
                  <a:lnTo>
                    <a:pt x="0" y="873760"/>
                  </a:lnTo>
                  <a:lnTo>
                    <a:pt x="0" y="897890"/>
                  </a:lnTo>
                  <a:lnTo>
                    <a:pt x="177038" y="897890"/>
                  </a:lnTo>
                  <a:lnTo>
                    <a:pt x="177038" y="914400"/>
                  </a:lnTo>
                  <a:lnTo>
                    <a:pt x="0" y="914400"/>
                  </a:lnTo>
                  <a:lnTo>
                    <a:pt x="0" y="941070"/>
                  </a:lnTo>
                  <a:lnTo>
                    <a:pt x="179324" y="941070"/>
                  </a:lnTo>
                  <a:lnTo>
                    <a:pt x="179324" y="914400"/>
                  </a:lnTo>
                  <a:lnTo>
                    <a:pt x="179324" y="897890"/>
                  </a:lnTo>
                  <a:lnTo>
                    <a:pt x="179324" y="613410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67628" y="2473413"/>
              <a:ext cx="175260" cy="1025525"/>
            </a:xfrm>
            <a:custGeom>
              <a:avLst/>
              <a:gdLst/>
              <a:ahLst/>
              <a:cxnLst/>
              <a:rect l="l" t="t" r="r" b="b"/>
              <a:pathLst>
                <a:path w="175260" h="1025525">
                  <a:moveTo>
                    <a:pt x="175133" y="102146"/>
                  </a:moveTo>
                  <a:lnTo>
                    <a:pt x="0" y="102146"/>
                  </a:lnTo>
                  <a:lnTo>
                    <a:pt x="0" y="823506"/>
                  </a:lnTo>
                  <a:lnTo>
                    <a:pt x="0" y="870496"/>
                  </a:lnTo>
                  <a:lnTo>
                    <a:pt x="0" y="907326"/>
                  </a:lnTo>
                  <a:lnTo>
                    <a:pt x="0" y="954316"/>
                  </a:lnTo>
                  <a:lnTo>
                    <a:pt x="0" y="1025436"/>
                  </a:lnTo>
                  <a:lnTo>
                    <a:pt x="175133" y="1025436"/>
                  </a:lnTo>
                  <a:lnTo>
                    <a:pt x="175133" y="954570"/>
                  </a:lnTo>
                  <a:lnTo>
                    <a:pt x="175133" y="954316"/>
                  </a:lnTo>
                  <a:lnTo>
                    <a:pt x="175133" y="907961"/>
                  </a:lnTo>
                  <a:lnTo>
                    <a:pt x="118491" y="907961"/>
                  </a:lnTo>
                  <a:lnTo>
                    <a:pt x="118491" y="954316"/>
                  </a:lnTo>
                  <a:lnTo>
                    <a:pt x="58547" y="954316"/>
                  </a:lnTo>
                  <a:lnTo>
                    <a:pt x="58547" y="907326"/>
                  </a:lnTo>
                  <a:lnTo>
                    <a:pt x="175133" y="907326"/>
                  </a:lnTo>
                  <a:lnTo>
                    <a:pt x="175133" y="870750"/>
                  </a:lnTo>
                  <a:lnTo>
                    <a:pt x="175133" y="870496"/>
                  </a:lnTo>
                  <a:lnTo>
                    <a:pt x="175133" y="823760"/>
                  </a:lnTo>
                  <a:lnTo>
                    <a:pt x="118491" y="823760"/>
                  </a:lnTo>
                  <a:lnTo>
                    <a:pt x="118491" y="870496"/>
                  </a:lnTo>
                  <a:lnTo>
                    <a:pt x="58547" y="870496"/>
                  </a:lnTo>
                  <a:lnTo>
                    <a:pt x="58547" y="823506"/>
                  </a:lnTo>
                  <a:lnTo>
                    <a:pt x="175133" y="823506"/>
                  </a:lnTo>
                  <a:lnTo>
                    <a:pt x="175133" y="102146"/>
                  </a:lnTo>
                  <a:close/>
                </a:path>
                <a:path w="175260" h="1025525">
                  <a:moveTo>
                    <a:pt x="175133" y="0"/>
                  </a:moveTo>
                  <a:lnTo>
                    <a:pt x="0" y="0"/>
                  </a:lnTo>
                  <a:lnTo>
                    <a:pt x="0" y="56299"/>
                  </a:lnTo>
                  <a:lnTo>
                    <a:pt x="175133" y="56299"/>
                  </a:lnTo>
                  <a:lnTo>
                    <a:pt x="1751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3179" y="2452116"/>
              <a:ext cx="155448" cy="1341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93179" y="2600007"/>
              <a:ext cx="155575" cy="757555"/>
            </a:xfrm>
            <a:custGeom>
              <a:avLst/>
              <a:gdLst/>
              <a:ahLst/>
              <a:cxnLst/>
              <a:rect l="l" t="t" r="r" b="b"/>
              <a:pathLst>
                <a:path w="155575" h="757554">
                  <a:moveTo>
                    <a:pt x="155321" y="0"/>
                  </a:moveTo>
                  <a:lnTo>
                    <a:pt x="0" y="0"/>
                  </a:lnTo>
                  <a:lnTo>
                    <a:pt x="0" y="756983"/>
                  </a:lnTo>
                  <a:lnTo>
                    <a:pt x="155321" y="756983"/>
                  </a:lnTo>
                  <a:lnTo>
                    <a:pt x="155321" y="0"/>
                  </a:lnTo>
                  <a:close/>
                </a:path>
              </a:pathLst>
            </a:custGeom>
            <a:solidFill>
              <a:srgbClr val="438A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4267" y="2473451"/>
              <a:ext cx="184403" cy="1661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55792" y="2656369"/>
              <a:ext cx="182880" cy="897890"/>
            </a:xfrm>
            <a:custGeom>
              <a:avLst/>
              <a:gdLst/>
              <a:ahLst/>
              <a:cxnLst/>
              <a:rect l="l" t="t" r="r" b="b"/>
              <a:pathLst>
                <a:path w="182879" h="897889">
                  <a:moveTo>
                    <a:pt x="182346" y="797560"/>
                  </a:moveTo>
                  <a:lnTo>
                    <a:pt x="0" y="797560"/>
                  </a:lnTo>
                  <a:lnTo>
                    <a:pt x="0" y="897470"/>
                  </a:lnTo>
                  <a:lnTo>
                    <a:pt x="182346" y="897470"/>
                  </a:lnTo>
                  <a:lnTo>
                    <a:pt x="182346" y="797560"/>
                  </a:lnTo>
                  <a:close/>
                </a:path>
                <a:path w="182879" h="897889">
                  <a:moveTo>
                    <a:pt x="182346" y="754595"/>
                  </a:moveTo>
                  <a:lnTo>
                    <a:pt x="0" y="754595"/>
                  </a:lnTo>
                  <a:lnTo>
                    <a:pt x="0" y="780757"/>
                  </a:lnTo>
                  <a:lnTo>
                    <a:pt x="182346" y="780757"/>
                  </a:lnTo>
                  <a:lnTo>
                    <a:pt x="182346" y="754595"/>
                  </a:lnTo>
                  <a:close/>
                </a:path>
                <a:path w="182879" h="897889">
                  <a:moveTo>
                    <a:pt x="182346" y="0"/>
                  </a:moveTo>
                  <a:lnTo>
                    <a:pt x="0" y="0"/>
                  </a:lnTo>
                  <a:lnTo>
                    <a:pt x="0" y="737958"/>
                  </a:lnTo>
                  <a:lnTo>
                    <a:pt x="182346" y="737958"/>
                  </a:lnTo>
                  <a:lnTo>
                    <a:pt x="18234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51548" y="2473388"/>
              <a:ext cx="194945" cy="1136650"/>
            </a:xfrm>
            <a:custGeom>
              <a:avLst/>
              <a:gdLst/>
              <a:ahLst/>
              <a:cxnLst/>
              <a:rect l="l" t="t" r="r" b="b"/>
              <a:pathLst>
                <a:path w="194945" h="1136650">
                  <a:moveTo>
                    <a:pt x="194564" y="1031443"/>
                  </a:moveTo>
                  <a:lnTo>
                    <a:pt x="0" y="1031443"/>
                  </a:lnTo>
                  <a:lnTo>
                    <a:pt x="0" y="1136586"/>
                  </a:lnTo>
                  <a:lnTo>
                    <a:pt x="194564" y="1136586"/>
                  </a:lnTo>
                  <a:lnTo>
                    <a:pt x="194564" y="1031443"/>
                  </a:lnTo>
                  <a:close/>
                </a:path>
                <a:path w="194945" h="1136650">
                  <a:moveTo>
                    <a:pt x="194564" y="986370"/>
                  </a:moveTo>
                  <a:lnTo>
                    <a:pt x="0" y="986370"/>
                  </a:lnTo>
                  <a:lnTo>
                    <a:pt x="0" y="1013904"/>
                  </a:lnTo>
                  <a:lnTo>
                    <a:pt x="194564" y="1013904"/>
                  </a:lnTo>
                  <a:lnTo>
                    <a:pt x="194564" y="986370"/>
                  </a:lnTo>
                  <a:close/>
                </a:path>
                <a:path w="194945" h="1136650">
                  <a:moveTo>
                    <a:pt x="194564" y="192417"/>
                  </a:moveTo>
                  <a:lnTo>
                    <a:pt x="0" y="192417"/>
                  </a:lnTo>
                  <a:lnTo>
                    <a:pt x="0" y="968819"/>
                  </a:lnTo>
                  <a:lnTo>
                    <a:pt x="194564" y="968819"/>
                  </a:lnTo>
                  <a:lnTo>
                    <a:pt x="194564" y="192417"/>
                  </a:lnTo>
                  <a:close/>
                </a:path>
                <a:path w="194945" h="1136650">
                  <a:moveTo>
                    <a:pt x="194564" y="147281"/>
                  </a:moveTo>
                  <a:lnTo>
                    <a:pt x="0" y="147281"/>
                  </a:lnTo>
                  <a:lnTo>
                    <a:pt x="0" y="174815"/>
                  </a:lnTo>
                  <a:lnTo>
                    <a:pt x="194564" y="174815"/>
                  </a:lnTo>
                  <a:lnTo>
                    <a:pt x="194564" y="147281"/>
                  </a:lnTo>
                  <a:close/>
                </a:path>
                <a:path w="194945" h="1136650">
                  <a:moveTo>
                    <a:pt x="194564" y="0"/>
                  </a:moveTo>
                  <a:lnTo>
                    <a:pt x="0" y="0"/>
                  </a:lnTo>
                  <a:lnTo>
                    <a:pt x="0" y="129603"/>
                  </a:lnTo>
                  <a:lnTo>
                    <a:pt x="194564" y="129603"/>
                  </a:lnTo>
                  <a:lnTo>
                    <a:pt x="194564" y="0"/>
                  </a:lnTo>
                  <a:close/>
                </a:path>
              </a:pathLst>
            </a:custGeom>
            <a:solidFill>
              <a:srgbClr val="2D53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319772" y="2451099"/>
              <a:ext cx="155575" cy="911860"/>
            </a:xfrm>
            <a:custGeom>
              <a:avLst/>
              <a:gdLst/>
              <a:ahLst/>
              <a:cxnLst/>
              <a:rect l="l" t="t" r="r" b="b"/>
              <a:pathLst>
                <a:path w="155575" h="911860">
                  <a:moveTo>
                    <a:pt x="155321" y="0"/>
                  </a:moveTo>
                  <a:lnTo>
                    <a:pt x="0" y="0"/>
                  </a:lnTo>
                  <a:lnTo>
                    <a:pt x="0" y="610870"/>
                  </a:lnTo>
                  <a:lnTo>
                    <a:pt x="0" y="635000"/>
                  </a:lnTo>
                  <a:lnTo>
                    <a:pt x="0" y="911860"/>
                  </a:lnTo>
                  <a:lnTo>
                    <a:pt x="155321" y="911860"/>
                  </a:lnTo>
                  <a:lnTo>
                    <a:pt x="155321" y="855218"/>
                  </a:lnTo>
                  <a:lnTo>
                    <a:pt x="155321" y="854710"/>
                  </a:lnTo>
                  <a:lnTo>
                    <a:pt x="155321" y="742442"/>
                  </a:lnTo>
                  <a:lnTo>
                    <a:pt x="105283" y="742442"/>
                  </a:lnTo>
                  <a:lnTo>
                    <a:pt x="105283" y="854710"/>
                  </a:lnTo>
                  <a:lnTo>
                    <a:pt x="50038" y="854710"/>
                  </a:lnTo>
                  <a:lnTo>
                    <a:pt x="50038" y="830580"/>
                  </a:lnTo>
                  <a:lnTo>
                    <a:pt x="105283" y="830580"/>
                  </a:lnTo>
                  <a:lnTo>
                    <a:pt x="105283" y="810260"/>
                  </a:lnTo>
                  <a:lnTo>
                    <a:pt x="50038" y="810260"/>
                  </a:lnTo>
                  <a:lnTo>
                    <a:pt x="50038" y="786130"/>
                  </a:lnTo>
                  <a:lnTo>
                    <a:pt x="105283" y="786130"/>
                  </a:lnTo>
                  <a:lnTo>
                    <a:pt x="105283" y="765810"/>
                  </a:lnTo>
                  <a:lnTo>
                    <a:pt x="50038" y="765810"/>
                  </a:lnTo>
                  <a:lnTo>
                    <a:pt x="50038" y="741680"/>
                  </a:lnTo>
                  <a:lnTo>
                    <a:pt x="155321" y="741680"/>
                  </a:lnTo>
                  <a:lnTo>
                    <a:pt x="155321" y="722630"/>
                  </a:lnTo>
                  <a:lnTo>
                    <a:pt x="155270" y="698195"/>
                  </a:lnTo>
                  <a:lnTo>
                    <a:pt x="105283" y="698195"/>
                  </a:lnTo>
                  <a:lnTo>
                    <a:pt x="105283" y="722630"/>
                  </a:lnTo>
                  <a:lnTo>
                    <a:pt x="50038" y="722630"/>
                  </a:lnTo>
                  <a:lnTo>
                    <a:pt x="50038" y="697230"/>
                  </a:lnTo>
                  <a:lnTo>
                    <a:pt x="155321" y="697230"/>
                  </a:lnTo>
                  <a:lnTo>
                    <a:pt x="155321" y="679450"/>
                  </a:lnTo>
                  <a:lnTo>
                    <a:pt x="50038" y="679450"/>
                  </a:lnTo>
                  <a:lnTo>
                    <a:pt x="50038" y="654050"/>
                  </a:lnTo>
                  <a:lnTo>
                    <a:pt x="105283" y="654050"/>
                  </a:lnTo>
                  <a:lnTo>
                    <a:pt x="105283" y="678434"/>
                  </a:lnTo>
                  <a:lnTo>
                    <a:pt x="155270" y="678434"/>
                  </a:lnTo>
                  <a:lnTo>
                    <a:pt x="155270" y="654050"/>
                  </a:lnTo>
                  <a:lnTo>
                    <a:pt x="155321" y="635000"/>
                  </a:lnTo>
                  <a:lnTo>
                    <a:pt x="50038" y="635000"/>
                  </a:lnTo>
                  <a:lnTo>
                    <a:pt x="50038" y="610870"/>
                  </a:lnTo>
                  <a:lnTo>
                    <a:pt x="105283" y="610870"/>
                  </a:lnTo>
                  <a:lnTo>
                    <a:pt x="105283" y="634111"/>
                  </a:lnTo>
                  <a:lnTo>
                    <a:pt x="155321" y="634111"/>
                  </a:lnTo>
                  <a:lnTo>
                    <a:pt x="155321" y="610870"/>
                  </a:lnTo>
                  <a:lnTo>
                    <a:pt x="155321" y="610235"/>
                  </a:lnTo>
                  <a:lnTo>
                    <a:pt x="155321" y="0"/>
                  </a:lnTo>
                  <a:close/>
                </a:path>
              </a:pathLst>
            </a:custGeom>
            <a:solidFill>
              <a:srgbClr val="438A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55336" y="2646679"/>
              <a:ext cx="175260" cy="730250"/>
            </a:xfrm>
            <a:custGeom>
              <a:avLst/>
              <a:gdLst/>
              <a:ahLst/>
              <a:cxnLst/>
              <a:rect l="l" t="t" r="r" b="b"/>
              <a:pathLst>
                <a:path w="175260" h="730250">
                  <a:moveTo>
                    <a:pt x="174752" y="0"/>
                  </a:moveTo>
                  <a:lnTo>
                    <a:pt x="0" y="0"/>
                  </a:lnTo>
                  <a:lnTo>
                    <a:pt x="0" y="516890"/>
                  </a:lnTo>
                  <a:lnTo>
                    <a:pt x="0" y="541020"/>
                  </a:lnTo>
                  <a:lnTo>
                    <a:pt x="0" y="730250"/>
                  </a:lnTo>
                  <a:lnTo>
                    <a:pt x="174752" y="730250"/>
                  </a:lnTo>
                  <a:lnTo>
                    <a:pt x="174752" y="627380"/>
                  </a:lnTo>
                  <a:lnTo>
                    <a:pt x="68834" y="627380"/>
                  </a:lnTo>
                  <a:lnTo>
                    <a:pt x="68834" y="603250"/>
                  </a:lnTo>
                  <a:lnTo>
                    <a:pt x="174752" y="603250"/>
                  </a:lnTo>
                  <a:lnTo>
                    <a:pt x="174752" y="584200"/>
                  </a:lnTo>
                  <a:lnTo>
                    <a:pt x="68834" y="584200"/>
                  </a:lnTo>
                  <a:lnTo>
                    <a:pt x="68834" y="560070"/>
                  </a:lnTo>
                  <a:lnTo>
                    <a:pt x="174752" y="560070"/>
                  </a:lnTo>
                  <a:lnTo>
                    <a:pt x="174752" y="541020"/>
                  </a:lnTo>
                  <a:lnTo>
                    <a:pt x="68834" y="541020"/>
                  </a:lnTo>
                  <a:lnTo>
                    <a:pt x="68834" y="516890"/>
                  </a:lnTo>
                  <a:lnTo>
                    <a:pt x="174752" y="516890"/>
                  </a:lnTo>
                  <a:lnTo>
                    <a:pt x="174752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3811" y="2450592"/>
              <a:ext cx="176784" cy="1965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57444" y="3163772"/>
              <a:ext cx="73660" cy="109855"/>
            </a:xfrm>
            <a:custGeom>
              <a:avLst/>
              <a:gdLst/>
              <a:ahLst/>
              <a:cxnLst/>
              <a:rect l="l" t="t" r="r" b="b"/>
              <a:pathLst>
                <a:path w="73660" h="109854">
                  <a:moveTo>
                    <a:pt x="73063" y="85852"/>
                  </a:moveTo>
                  <a:lnTo>
                    <a:pt x="0" y="85852"/>
                  </a:lnTo>
                  <a:lnTo>
                    <a:pt x="0" y="109651"/>
                  </a:lnTo>
                  <a:lnTo>
                    <a:pt x="73063" y="109651"/>
                  </a:lnTo>
                  <a:lnTo>
                    <a:pt x="73063" y="85852"/>
                  </a:lnTo>
                  <a:close/>
                </a:path>
                <a:path w="73660" h="109854">
                  <a:moveTo>
                    <a:pt x="73063" y="42926"/>
                  </a:moveTo>
                  <a:lnTo>
                    <a:pt x="0" y="42926"/>
                  </a:lnTo>
                  <a:lnTo>
                    <a:pt x="0" y="66725"/>
                  </a:lnTo>
                  <a:lnTo>
                    <a:pt x="73063" y="66725"/>
                  </a:lnTo>
                  <a:lnTo>
                    <a:pt x="73063" y="42926"/>
                  </a:lnTo>
                  <a:close/>
                </a:path>
                <a:path w="73660" h="109854">
                  <a:moveTo>
                    <a:pt x="73063" y="0"/>
                  </a:moveTo>
                  <a:lnTo>
                    <a:pt x="0" y="0"/>
                  </a:lnTo>
                  <a:lnTo>
                    <a:pt x="0" y="23799"/>
                  </a:lnTo>
                  <a:lnTo>
                    <a:pt x="73063" y="23799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582412" y="2473400"/>
              <a:ext cx="300355" cy="955675"/>
            </a:xfrm>
            <a:custGeom>
              <a:avLst/>
              <a:gdLst/>
              <a:ahLst/>
              <a:cxnLst/>
              <a:rect l="l" t="t" r="r" b="b"/>
              <a:pathLst>
                <a:path w="300354" h="955675">
                  <a:moveTo>
                    <a:pt x="300101" y="876363"/>
                  </a:moveTo>
                  <a:lnTo>
                    <a:pt x="0" y="876363"/>
                  </a:lnTo>
                  <a:lnTo>
                    <a:pt x="0" y="955598"/>
                  </a:lnTo>
                  <a:lnTo>
                    <a:pt x="300101" y="955598"/>
                  </a:lnTo>
                  <a:lnTo>
                    <a:pt x="300101" y="876363"/>
                  </a:lnTo>
                  <a:close/>
                </a:path>
                <a:path w="300354" h="955675">
                  <a:moveTo>
                    <a:pt x="300101" y="781888"/>
                  </a:moveTo>
                  <a:lnTo>
                    <a:pt x="0" y="781888"/>
                  </a:lnTo>
                  <a:lnTo>
                    <a:pt x="0" y="821486"/>
                  </a:lnTo>
                  <a:lnTo>
                    <a:pt x="300101" y="821486"/>
                  </a:lnTo>
                  <a:lnTo>
                    <a:pt x="300101" y="781888"/>
                  </a:lnTo>
                  <a:close/>
                </a:path>
                <a:path w="300354" h="955675">
                  <a:moveTo>
                    <a:pt x="300101" y="0"/>
                  </a:moveTo>
                  <a:lnTo>
                    <a:pt x="0" y="0"/>
                  </a:lnTo>
                  <a:lnTo>
                    <a:pt x="0" y="726617"/>
                  </a:lnTo>
                  <a:lnTo>
                    <a:pt x="300101" y="726617"/>
                  </a:lnTo>
                  <a:lnTo>
                    <a:pt x="3001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87111" y="1370075"/>
              <a:ext cx="2424430" cy="1370330"/>
            </a:xfrm>
            <a:custGeom>
              <a:avLst/>
              <a:gdLst/>
              <a:ahLst/>
              <a:cxnLst/>
              <a:rect l="l" t="t" r="r" b="b"/>
              <a:pathLst>
                <a:path w="2424429" h="1370330">
                  <a:moveTo>
                    <a:pt x="2424176" y="0"/>
                  </a:moveTo>
                  <a:lnTo>
                    <a:pt x="0" y="0"/>
                  </a:lnTo>
                  <a:lnTo>
                    <a:pt x="0" y="1167891"/>
                  </a:lnTo>
                  <a:lnTo>
                    <a:pt x="46227" y="1158494"/>
                  </a:lnTo>
                  <a:lnTo>
                    <a:pt x="93217" y="1150365"/>
                  </a:lnTo>
                  <a:lnTo>
                    <a:pt x="140715" y="1143381"/>
                  </a:lnTo>
                  <a:lnTo>
                    <a:pt x="188975" y="1137665"/>
                  </a:lnTo>
                  <a:lnTo>
                    <a:pt x="237616" y="1133221"/>
                  </a:lnTo>
                  <a:lnTo>
                    <a:pt x="286892" y="1129919"/>
                  </a:lnTo>
                  <a:lnTo>
                    <a:pt x="336550" y="1128014"/>
                  </a:lnTo>
                  <a:lnTo>
                    <a:pt x="386841" y="1127378"/>
                  </a:lnTo>
                  <a:lnTo>
                    <a:pt x="440689" y="1128140"/>
                  </a:lnTo>
                  <a:lnTo>
                    <a:pt x="494157" y="1130300"/>
                  </a:lnTo>
                  <a:lnTo>
                    <a:pt x="546988" y="1133983"/>
                  </a:lnTo>
                  <a:lnTo>
                    <a:pt x="599186" y="1139189"/>
                  </a:lnTo>
                  <a:lnTo>
                    <a:pt x="650748" y="1145666"/>
                  </a:lnTo>
                  <a:lnTo>
                    <a:pt x="701675" y="1153540"/>
                  </a:lnTo>
                  <a:lnTo>
                    <a:pt x="751839" y="1162812"/>
                  </a:lnTo>
                  <a:lnTo>
                    <a:pt x="801242" y="1173479"/>
                  </a:lnTo>
                  <a:lnTo>
                    <a:pt x="849757" y="1185290"/>
                  </a:lnTo>
                  <a:lnTo>
                    <a:pt x="897509" y="1198499"/>
                  </a:lnTo>
                  <a:lnTo>
                    <a:pt x="944372" y="1212850"/>
                  </a:lnTo>
                  <a:lnTo>
                    <a:pt x="990346" y="1228471"/>
                  </a:lnTo>
                  <a:lnTo>
                    <a:pt x="1035303" y="1245362"/>
                  </a:lnTo>
                  <a:lnTo>
                    <a:pt x="1079373" y="1263269"/>
                  </a:lnTo>
                  <a:lnTo>
                    <a:pt x="1122299" y="1282446"/>
                  </a:lnTo>
                  <a:lnTo>
                    <a:pt x="1164082" y="1302639"/>
                  </a:lnTo>
                  <a:lnTo>
                    <a:pt x="1204849" y="1323975"/>
                  </a:lnTo>
                  <a:lnTo>
                    <a:pt x="1244473" y="1346453"/>
                  </a:lnTo>
                  <a:lnTo>
                    <a:pt x="1282827" y="1369822"/>
                  </a:lnTo>
                  <a:lnTo>
                    <a:pt x="1321435" y="1346453"/>
                  </a:lnTo>
                  <a:lnTo>
                    <a:pt x="1361059" y="1324102"/>
                  </a:lnTo>
                  <a:lnTo>
                    <a:pt x="1401952" y="1302765"/>
                  </a:lnTo>
                  <a:lnTo>
                    <a:pt x="1443989" y="1282573"/>
                  </a:lnTo>
                  <a:lnTo>
                    <a:pt x="1487042" y="1263396"/>
                  </a:lnTo>
                  <a:lnTo>
                    <a:pt x="1531112" y="1245489"/>
                  </a:lnTo>
                  <a:lnTo>
                    <a:pt x="1576196" y="1228598"/>
                  </a:lnTo>
                  <a:lnTo>
                    <a:pt x="1622297" y="1212977"/>
                  </a:lnTo>
                  <a:lnTo>
                    <a:pt x="1669288" y="1198626"/>
                  </a:lnTo>
                  <a:lnTo>
                    <a:pt x="1717039" y="1185418"/>
                  </a:lnTo>
                  <a:lnTo>
                    <a:pt x="1765808" y="1173479"/>
                  </a:lnTo>
                  <a:lnTo>
                    <a:pt x="1815211" y="1162939"/>
                  </a:lnTo>
                  <a:lnTo>
                    <a:pt x="1865503" y="1153668"/>
                  </a:lnTo>
                  <a:lnTo>
                    <a:pt x="1916430" y="1145666"/>
                  </a:lnTo>
                  <a:lnTo>
                    <a:pt x="1968118" y="1139189"/>
                  </a:lnTo>
                  <a:lnTo>
                    <a:pt x="2020442" y="1133983"/>
                  </a:lnTo>
                  <a:lnTo>
                    <a:pt x="2073402" y="1130300"/>
                  </a:lnTo>
                  <a:lnTo>
                    <a:pt x="2126868" y="1128140"/>
                  </a:lnTo>
                  <a:lnTo>
                    <a:pt x="2180843" y="1127378"/>
                  </a:lnTo>
                  <a:lnTo>
                    <a:pt x="2230501" y="1128014"/>
                  </a:lnTo>
                  <a:lnTo>
                    <a:pt x="2279649" y="1129919"/>
                  </a:lnTo>
                  <a:lnTo>
                    <a:pt x="2328417" y="1133221"/>
                  </a:lnTo>
                  <a:lnTo>
                    <a:pt x="2376551" y="1137793"/>
                  </a:lnTo>
                  <a:lnTo>
                    <a:pt x="2424176" y="1143889"/>
                  </a:lnTo>
                  <a:lnTo>
                    <a:pt x="242417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87111" y="1636776"/>
              <a:ext cx="2424430" cy="660400"/>
            </a:xfrm>
            <a:custGeom>
              <a:avLst/>
              <a:gdLst/>
              <a:ahLst/>
              <a:cxnLst/>
              <a:rect l="l" t="t" r="r" b="b"/>
              <a:pathLst>
                <a:path w="2424429" h="660400">
                  <a:moveTo>
                    <a:pt x="2424176" y="0"/>
                  </a:moveTo>
                  <a:lnTo>
                    <a:pt x="0" y="0"/>
                  </a:lnTo>
                  <a:lnTo>
                    <a:pt x="0" y="347979"/>
                  </a:lnTo>
                  <a:lnTo>
                    <a:pt x="1345057" y="659891"/>
                  </a:lnTo>
                  <a:lnTo>
                    <a:pt x="2424176" y="395986"/>
                  </a:lnTo>
                  <a:lnTo>
                    <a:pt x="242417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62528" y="877824"/>
              <a:ext cx="5662930" cy="1207135"/>
            </a:xfrm>
            <a:custGeom>
              <a:avLst/>
              <a:gdLst/>
              <a:ahLst/>
              <a:cxnLst/>
              <a:rect l="l" t="t" r="r" b="b"/>
              <a:pathLst>
                <a:path w="5662930" h="1207135">
                  <a:moveTo>
                    <a:pt x="2850388" y="0"/>
                  </a:moveTo>
                  <a:lnTo>
                    <a:pt x="0" y="578230"/>
                  </a:lnTo>
                  <a:lnTo>
                    <a:pt x="2964307" y="1206753"/>
                  </a:lnTo>
                  <a:lnTo>
                    <a:pt x="5662676" y="603376"/>
                  </a:lnTo>
                  <a:lnTo>
                    <a:pt x="285038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389370" y="1288541"/>
              <a:ext cx="1480185" cy="1095375"/>
            </a:xfrm>
            <a:custGeom>
              <a:avLst/>
              <a:gdLst/>
              <a:ahLst/>
              <a:cxnLst/>
              <a:rect l="l" t="t" r="r" b="b"/>
              <a:pathLst>
                <a:path w="1480184" h="1095375">
                  <a:moveTo>
                    <a:pt x="0" y="0"/>
                  </a:moveTo>
                  <a:lnTo>
                    <a:pt x="1479803" y="414147"/>
                  </a:lnTo>
                </a:path>
                <a:path w="1480184" h="1095375">
                  <a:moveTo>
                    <a:pt x="1479803" y="414528"/>
                  </a:moveTo>
                  <a:lnTo>
                    <a:pt x="1479803" y="1095375"/>
                  </a:lnTo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53528" y="2109216"/>
              <a:ext cx="429895" cy="621665"/>
            </a:xfrm>
            <a:custGeom>
              <a:avLst/>
              <a:gdLst/>
              <a:ahLst/>
              <a:cxnLst/>
              <a:rect l="l" t="t" r="r" b="b"/>
              <a:pathLst>
                <a:path w="429895" h="621664">
                  <a:moveTo>
                    <a:pt x="214756" y="0"/>
                  </a:moveTo>
                  <a:lnTo>
                    <a:pt x="0" y="621664"/>
                  </a:lnTo>
                  <a:lnTo>
                    <a:pt x="429641" y="621664"/>
                  </a:lnTo>
                  <a:lnTo>
                    <a:pt x="2147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51064" y="2077211"/>
              <a:ext cx="217931" cy="181355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99084" y="298196"/>
            <a:ext cx="33147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Academic</a:t>
            </a:r>
            <a:r>
              <a:rPr dirty="0" spc="-150"/>
              <a:t> </a:t>
            </a:r>
            <a:r>
              <a:rPr dirty="0" spc="-10"/>
              <a:t>Awards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4525" y="1558290"/>
            <a:ext cx="2529840" cy="1869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67790">
              <a:lnSpc>
                <a:spcPts val="211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dirty="0" sz="1800" spc="5" b="1">
                <a:solidFill>
                  <a:srgbClr val="7E7E7E"/>
                </a:solidFill>
                <a:latin typeface="Calibri"/>
                <a:cs typeface="Calibri"/>
              </a:rPr>
              <a:t>’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800" spc="-5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 spc="-25" b="1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algn="r" marL="170815" marR="5080" indent="-170815">
              <a:lnSpc>
                <a:spcPts val="1870"/>
              </a:lnSpc>
              <a:buFont typeface="Arial MT"/>
              <a:buChar char="•"/>
              <a:tabLst>
                <a:tab pos="170815" algn="l"/>
              </a:tabLst>
            </a:pPr>
            <a:r>
              <a:rPr dirty="0" sz="1600" spc="-50" b="1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dirty="0" sz="1600" spc="-3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600" spc="-135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6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r>
              <a:rPr dirty="0" sz="1600" spc="-10" b="1">
                <a:solidFill>
                  <a:srgbClr val="7E7E7E"/>
                </a:solidFill>
                <a:latin typeface="Calibri"/>
                <a:cs typeface="Calibri"/>
              </a:rPr>
              <a:t>6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r>
              <a:rPr dirty="0" sz="16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6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600" spc="-35" b="1">
                <a:solidFill>
                  <a:srgbClr val="7E7E7E"/>
                </a:solidFill>
                <a:latin typeface="Calibri"/>
                <a:cs typeface="Calibri"/>
              </a:rPr>
              <a:t>b</a:t>
            </a:r>
            <a:r>
              <a:rPr dirty="0" sz="1600" spc="-25" b="1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600" spc="-45" b="1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r" marL="170815" marR="5080" indent="-170815">
              <a:lnSpc>
                <a:spcPct val="100000"/>
              </a:lnSpc>
              <a:buFont typeface="Arial MT"/>
              <a:buChar char="•"/>
              <a:tabLst>
                <a:tab pos="170815" algn="l"/>
              </a:tabLst>
            </a:pPr>
            <a:r>
              <a:rPr dirty="0" sz="1600" spc="-25" b="1">
                <a:solidFill>
                  <a:srgbClr val="7E7E7E"/>
                </a:solidFill>
                <a:latin typeface="Calibri"/>
                <a:cs typeface="Calibri"/>
              </a:rPr>
              <a:t>At</a:t>
            </a:r>
            <a:r>
              <a:rPr dirty="0" sz="1600" spc="-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least</a:t>
            </a:r>
            <a:r>
              <a:rPr dirty="0" sz="1600" spc="-8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12</a:t>
            </a:r>
            <a:r>
              <a:rPr dirty="0" sz="16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Calibri"/>
                <a:cs typeface="Calibri"/>
              </a:rPr>
              <a:t>credit</a:t>
            </a:r>
            <a:r>
              <a:rPr dirty="0" sz="16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7E7E7E"/>
                </a:solidFill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  <a:p>
            <a:pPr algn="r" marL="12700" marR="6985" indent="1993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83540" algn="l"/>
              </a:tabLst>
            </a:pP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spc="-35" b="1" i="1">
                <a:solidFill>
                  <a:srgbClr val="7E7E7E"/>
                </a:solidFill>
                <a:latin typeface="Calibri"/>
                <a:cs typeface="Calibri"/>
              </a:rPr>
              <a:t>x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cludi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400" spc="-75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15" b="1" i="1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400" spc="-10" b="1" i="1">
                <a:solidFill>
                  <a:srgbClr val="7E7E7E"/>
                </a:solidFill>
                <a:latin typeface="Calibri"/>
                <a:cs typeface="Calibri"/>
              </a:rPr>
              <a:t>se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400" spc="-9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wit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h</a:t>
            </a:r>
            <a:r>
              <a:rPr dirty="0" sz="1400" spc="-6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15" b="1" i="1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400" spc="-10" b="1" i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at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us  </a:t>
            </a:r>
            <a:r>
              <a:rPr dirty="0" sz="1400" spc="-20" b="1" i="1">
                <a:solidFill>
                  <a:srgbClr val="7E7E7E"/>
                </a:solidFill>
                <a:latin typeface="Calibri"/>
                <a:cs typeface="Calibri"/>
              </a:rPr>
              <a:t>Hadir 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Sahaja 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(HS), 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Hadir </a:t>
            </a:r>
            <a:r>
              <a:rPr dirty="0" sz="1400" spc="-10" b="1" i="1">
                <a:solidFill>
                  <a:srgbClr val="7E7E7E"/>
                </a:solidFill>
                <a:latin typeface="Calibri"/>
                <a:cs typeface="Calibri"/>
              </a:rPr>
              <a:t>Wajib 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25" b="1" i="1">
                <a:solidFill>
                  <a:srgbClr val="7E7E7E"/>
                </a:solidFill>
                <a:latin typeface="Calibri"/>
                <a:cs typeface="Calibri"/>
              </a:rPr>
              <a:t>(HW), 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Ulang</a:t>
            </a:r>
            <a:r>
              <a:rPr dirty="0" sz="1400" spc="-3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Gred</a:t>
            </a:r>
            <a:r>
              <a:rPr dirty="0" sz="1400" spc="-7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7E7E7E"/>
                </a:solidFill>
                <a:latin typeface="Calibri"/>
                <a:cs typeface="Calibri"/>
              </a:rPr>
              <a:t>(UG),</a:t>
            </a:r>
            <a:r>
              <a:rPr dirty="0" sz="1400" spc="-5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dan</a:t>
            </a:r>
            <a:r>
              <a:rPr dirty="0" sz="1400" spc="-45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7E7E7E"/>
                </a:solidFill>
                <a:latin typeface="Calibri"/>
                <a:cs typeface="Calibri"/>
              </a:rPr>
              <a:t>Ulang</a:t>
            </a:r>
            <a:endParaRPr sz="1400">
              <a:latin typeface="Calibri"/>
              <a:cs typeface="Calibri"/>
            </a:endParaRPr>
          </a:p>
          <a:p>
            <a:pPr algn="r" marR="5715">
              <a:lnSpc>
                <a:spcPts val="1664"/>
              </a:lnSpc>
              <a:spcBef>
                <a:spcPts val="5"/>
              </a:spcBef>
            </a:pPr>
            <a:r>
              <a:rPr dirty="0" sz="1400" spc="-25" b="1" i="1">
                <a:solidFill>
                  <a:srgbClr val="7E7E7E"/>
                </a:solidFill>
                <a:latin typeface="Calibri"/>
                <a:cs typeface="Calibri"/>
              </a:rPr>
              <a:t>K</a:t>
            </a:r>
            <a:r>
              <a:rPr dirty="0" sz="1400" spc="-10" b="1" i="1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400" spc="-15" b="1" i="1">
                <a:solidFill>
                  <a:srgbClr val="7E7E7E"/>
                </a:solidFill>
                <a:latin typeface="Calibri"/>
                <a:cs typeface="Calibri"/>
              </a:rPr>
              <a:t>rs</a:t>
            </a:r>
            <a:r>
              <a:rPr dirty="0" sz="1400" spc="-10" b="1" i="1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400" b="1" i="1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400" spc="-45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7E7E7E"/>
                </a:solidFill>
                <a:latin typeface="Calibri"/>
                <a:cs typeface="Calibri"/>
              </a:rPr>
              <a:t>(U</a:t>
            </a:r>
            <a:r>
              <a:rPr dirty="0" sz="1400" spc="-15" b="1" i="1">
                <a:solidFill>
                  <a:srgbClr val="7E7E7E"/>
                </a:solidFill>
                <a:latin typeface="Calibri"/>
                <a:cs typeface="Calibri"/>
              </a:rPr>
              <a:t>K</a:t>
            </a:r>
            <a:r>
              <a:rPr dirty="0" sz="1050" b="1">
                <a:solidFill>
                  <a:srgbClr val="7E7E7E"/>
                </a:solidFill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  <a:p>
            <a:pPr algn="r" lvl="1" marL="170815" marR="6350" indent="-170815">
              <a:lnSpc>
                <a:spcPts val="1905"/>
              </a:lnSpc>
              <a:buFont typeface="Arial MT"/>
              <a:buChar char="•"/>
              <a:tabLst>
                <a:tab pos="170815" algn="l"/>
              </a:tabLst>
            </a:pPr>
            <a:r>
              <a:rPr dirty="0" sz="1600" spc="-15" b="1">
                <a:solidFill>
                  <a:srgbClr val="7E7E7E"/>
                </a:solidFill>
                <a:latin typeface="Calibri"/>
                <a:cs typeface="Calibri"/>
              </a:rPr>
              <a:t>B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7E7E7E"/>
                </a:solidFill>
                <a:latin typeface="Calibri"/>
                <a:cs typeface="Calibri"/>
              </a:rPr>
              <a:t>seme</a:t>
            </a:r>
            <a:r>
              <a:rPr dirty="0" sz="1600" spc="-35" b="1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600" spc="-45" b="1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1600" spc="-2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600" spc="-5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3295" y="3675126"/>
            <a:ext cx="1953260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0551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EMI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C  E</a:t>
            </a:r>
            <a:r>
              <a:rPr dirty="0" sz="1800" spc="-60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ELL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ENCE</a:t>
            </a:r>
            <a:r>
              <a:rPr dirty="0" sz="18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2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035050" indent="-17081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035685" algn="l"/>
              </a:tabLst>
            </a:pP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600" spc="-14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algn="r" marL="170815" marR="50800" indent="-170815">
              <a:lnSpc>
                <a:spcPct val="100000"/>
              </a:lnSpc>
              <a:buFont typeface="Arial MT"/>
              <a:buChar char="•"/>
              <a:tabLst>
                <a:tab pos="170815" algn="l"/>
              </a:tabLst>
            </a:pPr>
            <a:r>
              <a:rPr dirty="0" sz="1600" spc="-10">
                <a:solidFill>
                  <a:srgbClr val="575757"/>
                </a:solidFill>
                <a:latin typeface="Calibri"/>
                <a:cs typeface="Calibri"/>
              </a:rPr>
              <a:t>Fi</a:t>
            </a:r>
            <a:r>
              <a:rPr dirty="0" sz="1600" spc="-5">
                <a:solidFill>
                  <a:srgbClr val="575757"/>
                </a:solidFill>
                <a:latin typeface="Calibri"/>
                <a:cs typeface="Calibri"/>
              </a:rPr>
              <a:t>nal</a:t>
            </a:r>
            <a:r>
              <a:rPr dirty="0" sz="1600" spc="-5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75757"/>
                </a:solidFill>
                <a:latin typeface="Calibri"/>
                <a:cs typeface="Calibri"/>
              </a:rPr>
              <a:t>se</a:t>
            </a:r>
            <a:r>
              <a:rPr dirty="0" sz="1600" spc="-25">
                <a:solidFill>
                  <a:srgbClr val="575757"/>
                </a:solidFill>
                <a:latin typeface="Calibri"/>
                <a:cs typeface="Calibri"/>
              </a:rPr>
              <a:t>m</a:t>
            </a:r>
            <a:r>
              <a:rPr dirty="0" sz="1600" spc="-20">
                <a:solidFill>
                  <a:srgbClr val="575757"/>
                </a:solidFill>
                <a:latin typeface="Calibri"/>
                <a:cs typeface="Calibri"/>
              </a:rPr>
              <a:t>e</a:t>
            </a:r>
            <a:r>
              <a:rPr dirty="0" sz="1600" spc="-30">
                <a:solidFill>
                  <a:srgbClr val="575757"/>
                </a:solidFill>
                <a:latin typeface="Calibri"/>
                <a:cs typeface="Calibri"/>
              </a:rPr>
              <a:t>s</a:t>
            </a:r>
            <a:r>
              <a:rPr dirty="0" sz="1600" spc="-25">
                <a:solidFill>
                  <a:srgbClr val="575757"/>
                </a:solidFill>
                <a:latin typeface="Calibri"/>
                <a:cs typeface="Calibri"/>
              </a:rPr>
              <a:t>t</a:t>
            </a:r>
            <a:r>
              <a:rPr dirty="0" sz="1600" spc="-20">
                <a:solidFill>
                  <a:srgbClr val="575757"/>
                </a:solidFill>
                <a:latin typeface="Calibri"/>
                <a:cs typeface="Calibri"/>
              </a:rPr>
              <a:t>e</a:t>
            </a:r>
            <a:r>
              <a:rPr dirty="0" sz="1600" spc="-25">
                <a:solidFill>
                  <a:srgbClr val="575757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575757"/>
                </a:solidFill>
                <a:latin typeface="Calibri"/>
                <a:cs typeface="Calibri"/>
              </a:rPr>
              <a:t>/</a:t>
            </a:r>
            <a:endParaRPr sz="1600">
              <a:latin typeface="Calibri"/>
              <a:cs typeface="Calibri"/>
            </a:endParaRPr>
          </a:p>
          <a:p>
            <a:pPr algn="r" marR="52069">
              <a:lnSpc>
                <a:spcPct val="100000"/>
              </a:lnSpc>
            </a:pPr>
            <a:r>
              <a:rPr dirty="0" sz="1600" spc="-20">
                <a:solidFill>
                  <a:srgbClr val="575757"/>
                </a:solidFill>
                <a:latin typeface="Calibri"/>
                <a:cs typeface="Calibri"/>
              </a:rPr>
              <a:t>graduate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55860" y="1507616"/>
            <a:ext cx="2343150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309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0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95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7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N  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AWARD*</a:t>
            </a:r>
            <a:endParaRPr sz="1800">
              <a:latin typeface="Calibri"/>
              <a:cs typeface="Calibri"/>
            </a:endParaRPr>
          </a:p>
          <a:p>
            <a:pPr marL="248920" indent="-170815">
              <a:lnSpc>
                <a:spcPts val="1725"/>
              </a:lnSpc>
              <a:buFont typeface="Arial MT"/>
              <a:buChar char="•"/>
              <a:tabLst>
                <a:tab pos="248920" algn="l"/>
              </a:tabLst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Final</a:t>
            </a:r>
            <a:r>
              <a:rPr dirty="0" sz="16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semester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/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graduate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68053" y="2725673"/>
            <a:ext cx="2295525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102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E-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 spc="-55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R  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AWARD*</a:t>
            </a:r>
            <a:endParaRPr sz="1800">
              <a:latin typeface="Calibri"/>
              <a:cs typeface="Calibri"/>
            </a:endParaRPr>
          </a:p>
          <a:p>
            <a:pPr marL="201295" indent="-1714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1930" algn="l"/>
              </a:tabLst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Final</a:t>
            </a:r>
            <a:r>
              <a:rPr dirty="0" sz="16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semester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/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graduate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96425" y="4071620"/>
            <a:ext cx="208026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ACCA 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ACADEMIC 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60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ELL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ENCE</a:t>
            </a:r>
            <a:r>
              <a:rPr dirty="0" sz="18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2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  <a:p>
            <a:pPr marL="184785" marR="266700" indent="-17272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Bach.</a:t>
            </a:r>
            <a:r>
              <a:rPr dirty="0" sz="16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Accounting </a:t>
            </a:r>
            <a:r>
              <a:rPr dirty="0" sz="1600" spc="-3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graduate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4481" y="5201158"/>
            <a:ext cx="2043430" cy="114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44767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3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800" spc="-18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TIM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18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HJ 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HASHIM 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GOLD 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60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ELL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ENCE</a:t>
            </a:r>
            <a:r>
              <a:rPr dirty="0" sz="18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2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  <a:p>
            <a:pPr marL="222885" indent="-171450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223520" algn="l"/>
              </a:tabLst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Female</a:t>
            </a:r>
            <a:r>
              <a:rPr dirty="0" sz="16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graduate</a:t>
            </a:r>
            <a:r>
              <a:rPr dirty="0" sz="16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55490" y="3600958"/>
            <a:ext cx="4886960" cy="271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 b="1">
                <a:latin typeface="Arial"/>
                <a:cs typeface="Arial"/>
              </a:rPr>
              <a:t>NO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2400" spc="-5">
                <a:latin typeface="Calibri"/>
                <a:cs typeface="Calibri"/>
              </a:rPr>
              <a:t>disciplinary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misconduct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(apply</a:t>
            </a:r>
            <a:r>
              <a:rPr dirty="0" sz="1600" spc="10" i="1">
                <a:latin typeface="Calibri"/>
                <a:cs typeface="Calibri"/>
              </a:rPr>
              <a:t> </a:t>
            </a:r>
            <a:r>
              <a:rPr dirty="0" sz="1600" spc="-15" i="1">
                <a:latin typeface="Calibri"/>
                <a:cs typeface="Calibri"/>
              </a:rPr>
              <a:t>to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spc="-20" i="1">
                <a:latin typeface="Calibri"/>
                <a:cs typeface="Calibri"/>
              </a:rPr>
              <a:t>all)</a:t>
            </a:r>
            <a:endParaRPr sz="1600">
              <a:latin typeface="Calibri"/>
              <a:cs typeface="Calibri"/>
            </a:endParaRPr>
          </a:p>
          <a:p>
            <a:pPr marL="396240">
              <a:lnSpc>
                <a:spcPct val="100000"/>
              </a:lnSpc>
              <a:spcBef>
                <a:spcPts val="2545"/>
              </a:spcBef>
            </a:pPr>
            <a:r>
              <a:rPr dirty="0" sz="2400" spc="-20">
                <a:latin typeface="Calibri"/>
                <a:cs typeface="Calibri"/>
              </a:rPr>
              <a:t>*</a:t>
            </a:r>
            <a:r>
              <a:rPr dirty="0" sz="2400" spc="-45">
                <a:latin typeface="Calibri"/>
                <a:cs typeface="Calibri"/>
              </a:rPr>
              <a:t>C</a:t>
            </a:r>
            <a:r>
              <a:rPr dirty="0" sz="2400" spc="-30">
                <a:latin typeface="Calibri"/>
                <a:cs typeface="Calibri"/>
              </a:rPr>
              <a:t>G</a:t>
            </a:r>
            <a:r>
              <a:rPr dirty="0" sz="2400" spc="-210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3200" spc="-30" b="1">
                <a:latin typeface="Calibri"/>
                <a:cs typeface="Calibri"/>
              </a:rPr>
              <a:t>3.</a:t>
            </a:r>
            <a:r>
              <a:rPr dirty="0" sz="3200" b="1">
                <a:latin typeface="Calibri"/>
                <a:cs typeface="Calibri"/>
              </a:rPr>
              <a:t>5</a:t>
            </a:r>
            <a:r>
              <a:rPr dirty="0" sz="3200" spc="-20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3200" spc="-30" b="1">
                <a:latin typeface="Calibri"/>
                <a:cs typeface="Calibri"/>
              </a:rPr>
              <a:t>3.6</a:t>
            </a:r>
            <a:r>
              <a:rPr dirty="0" sz="3200" b="1">
                <a:latin typeface="Calibri"/>
                <a:cs typeface="Calibri"/>
              </a:rPr>
              <a:t>7</a:t>
            </a:r>
            <a:r>
              <a:rPr dirty="0" sz="3200" spc="-19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b</a:t>
            </a:r>
            <a:r>
              <a:rPr dirty="0" sz="2400" spc="-30">
                <a:latin typeface="Calibri"/>
                <a:cs typeface="Calibri"/>
              </a:rPr>
              <a:t>o</a:t>
            </a:r>
            <a:r>
              <a:rPr dirty="0" sz="2400" spc="-4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algn="ctr" marR="114935">
              <a:lnSpc>
                <a:spcPts val="980"/>
              </a:lnSpc>
              <a:spcBef>
                <a:spcPts val="140"/>
              </a:spcBef>
            </a:pPr>
            <a:r>
              <a:rPr dirty="0" sz="1000" spc="-5">
                <a:latin typeface="Calibri"/>
                <a:cs typeface="Calibri"/>
              </a:rPr>
              <a:t>(different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each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Awards)</a:t>
            </a:r>
            <a:endParaRPr sz="1000">
              <a:latin typeface="Calibri"/>
              <a:cs typeface="Calibri"/>
            </a:endParaRPr>
          </a:p>
          <a:p>
            <a:pPr marL="586740">
              <a:lnSpc>
                <a:spcPts val="2825"/>
              </a:lnSpc>
            </a:pPr>
            <a:r>
              <a:rPr dirty="0" sz="2800" spc="-10">
                <a:latin typeface="Calibri"/>
                <a:cs typeface="Calibri"/>
              </a:rPr>
              <a:t>*</a:t>
            </a:r>
            <a:r>
              <a:rPr dirty="0" sz="2800" spc="-65" b="1">
                <a:latin typeface="Arial"/>
                <a:cs typeface="Arial"/>
              </a:rPr>
              <a:t>50%</a:t>
            </a:r>
            <a:r>
              <a:rPr dirty="0" sz="2800" spc="-220" b="1">
                <a:latin typeface="Arial"/>
                <a:cs typeface="Arial"/>
              </a:rPr>
              <a:t> </a:t>
            </a:r>
            <a:r>
              <a:rPr dirty="0" baseline="1157" sz="3600">
                <a:latin typeface="Calibri"/>
                <a:cs typeface="Calibri"/>
              </a:rPr>
              <a:t>A</a:t>
            </a:r>
            <a:r>
              <a:rPr dirty="0" baseline="1157" sz="3600" spc="-30">
                <a:latin typeface="Calibri"/>
                <a:cs typeface="Calibri"/>
              </a:rPr>
              <a:t>c</a:t>
            </a:r>
            <a:r>
              <a:rPr dirty="0" baseline="1157" sz="3600">
                <a:latin typeface="Calibri"/>
                <a:cs typeface="Calibri"/>
              </a:rPr>
              <a:t>ademic</a:t>
            </a:r>
            <a:r>
              <a:rPr dirty="0" baseline="1157" sz="3600" spc="-82">
                <a:latin typeface="Calibri"/>
                <a:cs typeface="Calibri"/>
              </a:rPr>
              <a:t> </a:t>
            </a:r>
            <a:r>
              <a:rPr dirty="0" baseline="1157" sz="3600" spc="-15">
                <a:latin typeface="Calibri"/>
                <a:cs typeface="Calibri"/>
              </a:rPr>
              <a:t>ac</a:t>
            </a:r>
            <a:r>
              <a:rPr dirty="0" baseline="1157" sz="3600" spc="-22">
                <a:latin typeface="Calibri"/>
                <a:cs typeface="Calibri"/>
              </a:rPr>
              <a:t>hi</a:t>
            </a:r>
            <a:r>
              <a:rPr dirty="0" baseline="1157" sz="3600" spc="-30">
                <a:latin typeface="Calibri"/>
                <a:cs typeface="Calibri"/>
              </a:rPr>
              <a:t>e</a:t>
            </a:r>
            <a:r>
              <a:rPr dirty="0" baseline="1157" sz="3600" spc="-60">
                <a:latin typeface="Calibri"/>
                <a:cs typeface="Calibri"/>
              </a:rPr>
              <a:t>v</a:t>
            </a:r>
            <a:r>
              <a:rPr dirty="0" baseline="1157" sz="3600">
                <a:latin typeface="Calibri"/>
                <a:cs typeface="Calibri"/>
              </a:rPr>
              <a:t>e</a:t>
            </a:r>
            <a:r>
              <a:rPr dirty="0" baseline="1157" sz="3600" spc="-30">
                <a:latin typeface="Calibri"/>
                <a:cs typeface="Calibri"/>
              </a:rPr>
              <a:t>m</a:t>
            </a:r>
            <a:r>
              <a:rPr dirty="0" baseline="1157" sz="3600">
                <a:latin typeface="Calibri"/>
                <a:cs typeface="Calibri"/>
              </a:rPr>
              <a:t>e</a:t>
            </a:r>
            <a:r>
              <a:rPr dirty="0" baseline="1157" sz="3600" spc="-67">
                <a:latin typeface="Calibri"/>
                <a:cs typeface="Calibri"/>
              </a:rPr>
              <a:t>n</a:t>
            </a:r>
            <a:r>
              <a:rPr dirty="0" baseline="1157" sz="3600">
                <a:latin typeface="Calibri"/>
                <a:cs typeface="Calibri"/>
              </a:rPr>
              <a:t>t</a:t>
            </a:r>
            <a:endParaRPr baseline="1157" sz="3600">
              <a:latin typeface="Calibri"/>
              <a:cs typeface="Calibri"/>
            </a:endParaRPr>
          </a:p>
          <a:p>
            <a:pPr marL="579120">
              <a:lnSpc>
                <a:spcPts val="2850"/>
              </a:lnSpc>
              <a:tabLst>
                <a:tab pos="2842260" algn="l"/>
              </a:tabLst>
            </a:pPr>
            <a:r>
              <a:rPr dirty="0" baseline="2976" sz="4200" spc="-195">
                <a:latin typeface="Calibri"/>
                <a:cs typeface="Calibri"/>
              </a:rPr>
              <a:t>*</a:t>
            </a:r>
            <a:r>
              <a:rPr dirty="0" baseline="2976" sz="4200" spc="-195" b="1">
                <a:latin typeface="Arial"/>
                <a:cs typeface="Arial"/>
              </a:rPr>
              <a:t>25%</a:t>
            </a:r>
            <a:r>
              <a:rPr dirty="0" baseline="2976" sz="4200" spc="-7" b="1">
                <a:latin typeface="Arial"/>
                <a:cs typeface="Arial"/>
              </a:rPr>
              <a:t> </a:t>
            </a:r>
            <a:r>
              <a:rPr dirty="0" sz="2400" spc="-15">
                <a:latin typeface="Calibri"/>
                <a:cs typeface="Calibri"/>
              </a:rPr>
              <a:t>Academic	activities</a:t>
            </a:r>
            <a:endParaRPr sz="2400">
              <a:latin typeface="Calibri"/>
              <a:cs typeface="Calibri"/>
            </a:endParaRPr>
          </a:p>
          <a:p>
            <a:pPr marL="586740">
              <a:lnSpc>
                <a:spcPts val="3160"/>
              </a:lnSpc>
            </a:pPr>
            <a:r>
              <a:rPr dirty="0" baseline="4960" sz="4200" spc="-195">
                <a:latin typeface="Calibri"/>
                <a:cs typeface="Calibri"/>
              </a:rPr>
              <a:t>*</a:t>
            </a:r>
            <a:r>
              <a:rPr dirty="0" baseline="4960" sz="4200" spc="-195" b="1">
                <a:latin typeface="Arial"/>
                <a:cs typeface="Arial"/>
              </a:rPr>
              <a:t>25%</a:t>
            </a:r>
            <a:r>
              <a:rPr dirty="0" baseline="4960" sz="4200" spc="-82" b="1">
                <a:latin typeface="Arial"/>
                <a:cs typeface="Arial"/>
              </a:rPr>
              <a:t> </a:t>
            </a:r>
            <a:r>
              <a:rPr dirty="0" sz="2400" spc="-5">
                <a:latin typeface="Calibri"/>
                <a:cs typeface="Calibri"/>
              </a:rPr>
              <a:t>Co-curricular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activities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828544" y="1696211"/>
            <a:ext cx="6690359" cy="4188460"/>
            <a:chOff x="2828544" y="1696211"/>
            <a:chExt cx="6690359" cy="4188460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3700" y="1804415"/>
              <a:ext cx="192024" cy="1981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3352" y="4165091"/>
              <a:ext cx="192024" cy="1965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26879" y="2813303"/>
              <a:ext cx="192024" cy="1981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9259" y="1696211"/>
              <a:ext cx="192024" cy="1965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28544" y="3883151"/>
              <a:ext cx="193548" cy="1981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7688" y="5687567"/>
              <a:ext cx="192024" cy="1965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04020" y="5504688"/>
              <a:ext cx="192024" cy="19659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8820404" y="6398767"/>
            <a:ext cx="23387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3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00107" y="5439867"/>
            <a:ext cx="257873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6120">
              <a:lnSpc>
                <a:spcPts val="2240"/>
              </a:lnSpc>
              <a:spcBef>
                <a:spcPts val="100"/>
              </a:spcBef>
            </a:pP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5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UMNI</a:t>
            </a:r>
            <a:r>
              <a:rPr dirty="0" sz="2000" spc="-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125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 spc="-3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3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000"/>
              </a:lnSpc>
              <a:buFont typeface="Arial MT"/>
              <a:buChar char="•"/>
              <a:tabLst>
                <a:tab pos="183515" algn="l"/>
              </a:tabLst>
            </a:pP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Final</a:t>
            </a:r>
            <a:r>
              <a:rPr dirty="0" sz="18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semester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graduate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7660" y="1316735"/>
              <a:ext cx="4004945" cy="5061585"/>
            </a:xfrm>
            <a:custGeom>
              <a:avLst/>
              <a:gdLst/>
              <a:ahLst/>
              <a:cxnLst/>
              <a:rect l="l" t="t" r="r" b="b"/>
              <a:pathLst>
                <a:path w="4004945" h="5061585">
                  <a:moveTo>
                    <a:pt x="4004945" y="3471672"/>
                  </a:moveTo>
                  <a:lnTo>
                    <a:pt x="0" y="3471672"/>
                  </a:lnTo>
                  <a:lnTo>
                    <a:pt x="0" y="5061204"/>
                  </a:lnTo>
                  <a:lnTo>
                    <a:pt x="4004945" y="5061204"/>
                  </a:lnTo>
                  <a:lnTo>
                    <a:pt x="4004945" y="3471672"/>
                  </a:lnTo>
                  <a:close/>
                </a:path>
                <a:path w="4004945" h="5061585">
                  <a:moveTo>
                    <a:pt x="4004945" y="1249692"/>
                  </a:moveTo>
                  <a:lnTo>
                    <a:pt x="0" y="1249692"/>
                  </a:lnTo>
                  <a:lnTo>
                    <a:pt x="0" y="3100832"/>
                  </a:lnTo>
                  <a:lnTo>
                    <a:pt x="4004945" y="3100832"/>
                  </a:lnTo>
                  <a:lnTo>
                    <a:pt x="4004945" y="1249692"/>
                  </a:lnTo>
                  <a:close/>
                </a:path>
                <a:path w="4004945" h="5061585">
                  <a:moveTo>
                    <a:pt x="4004945" y="0"/>
                  </a:moveTo>
                  <a:lnTo>
                    <a:pt x="0" y="0"/>
                  </a:lnTo>
                  <a:lnTo>
                    <a:pt x="0" y="880364"/>
                  </a:lnTo>
                  <a:lnTo>
                    <a:pt x="4004945" y="880364"/>
                  </a:lnTo>
                  <a:lnTo>
                    <a:pt x="4004945" y="0"/>
                  </a:lnTo>
                  <a:close/>
                </a:path>
              </a:pathLst>
            </a:custGeom>
            <a:solidFill>
              <a:srgbClr val="C00000">
                <a:alpha val="270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142732" y="1312163"/>
              <a:ext cx="4044950" cy="5066030"/>
            </a:xfrm>
            <a:custGeom>
              <a:avLst/>
              <a:gdLst/>
              <a:ahLst/>
              <a:cxnLst/>
              <a:rect l="l" t="t" r="r" b="b"/>
              <a:pathLst>
                <a:path w="4044950" h="5066030">
                  <a:moveTo>
                    <a:pt x="4009377" y="0"/>
                  </a:moveTo>
                  <a:lnTo>
                    <a:pt x="0" y="0"/>
                  </a:lnTo>
                  <a:lnTo>
                    <a:pt x="0" y="873252"/>
                  </a:lnTo>
                  <a:lnTo>
                    <a:pt x="4009377" y="873252"/>
                  </a:lnTo>
                  <a:lnTo>
                    <a:pt x="4009377" y="0"/>
                  </a:lnTo>
                  <a:close/>
                </a:path>
                <a:path w="4044950" h="5066030">
                  <a:moveTo>
                    <a:pt x="4015473" y="1248156"/>
                  </a:moveTo>
                  <a:lnTo>
                    <a:pt x="6096" y="1248156"/>
                  </a:lnTo>
                  <a:lnTo>
                    <a:pt x="6096" y="3100832"/>
                  </a:lnTo>
                  <a:lnTo>
                    <a:pt x="4015473" y="3100832"/>
                  </a:lnTo>
                  <a:lnTo>
                    <a:pt x="4015473" y="1248156"/>
                  </a:lnTo>
                  <a:close/>
                </a:path>
                <a:path w="4044950" h="5066030">
                  <a:moveTo>
                    <a:pt x="4044442" y="3468624"/>
                  </a:moveTo>
                  <a:lnTo>
                    <a:pt x="16764" y="3468624"/>
                  </a:lnTo>
                  <a:lnTo>
                    <a:pt x="16764" y="5065776"/>
                  </a:lnTo>
                  <a:lnTo>
                    <a:pt x="4044442" y="5065776"/>
                  </a:lnTo>
                  <a:lnTo>
                    <a:pt x="4044442" y="3468624"/>
                  </a:lnTo>
                  <a:close/>
                </a:path>
              </a:pathLst>
            </a:custGeom>
            <a:solidFill>
              <a:srgbClr val="6E2E9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2" y="1312163"/>
              <a:ext cx="4171315" cy="5066030"/>
            </a:xfrm>
            <a:custGeom>
              <a:avLst/>
              <a:gdLst/>
              <a:ahLst/>
              <a:cxnLst/>
              <a:rect l="l" t="t" r="r" b="b"/>
              <a:pathLst>
                <a:path w="4171315" h="5066030">
                  <a:moveTo>
                    <a:pt x="4170934" y="3468624"/>
                  </a:moveTo>
                  <a:lnTo>
                    <a:pt x="0" y="3468624"/>
                  </a:lnTo>
                  <a:lnTo>
                    <a:pt x="0" y="5065776"/>
                  </a:lnTo>
                  <a:lnTo>
                    <a:pt x="4170934" y="5065776"/>
                  </a:lnTo>
                  <a:lnTo>
                    <a:pt x="4170934" y="3468624"/>
                  </a:lnTo>
                  <a:close/>
                </a:path>
                <a:path w="4171315" h="5066030">
                  <a:moveTo>
                    <a:pt x="4170934" y="1254252"/>
                  </a:moveTo>
                  <a:lnTo>
                    <a:pt x="0" y="1254252"/>
                  </a:lnTo>
                  <a:lnTo>
                    <a:pt x="0" y="3099816"/>
                  </a:lnTo>
                  <a:lnTo>
                    <a:pt x="4170934" y="3099816"/>
                  </a:lnTo>
                  <a:lnTo>
                    <a:pt x="4170934" y="1254252"/>
                  </a:lnTo>
                  <a:close/>
                </a:path>
                <a:path w="4171315" h="5066030">
                  <a:moveTo>
                    <a:pt x="4170934" y="0"/>
                  </a:moveTo>
                  <a:lnTo>
                    <a:pt x="0" y="0"/>
                  </a:lnTo>
                  <a:lnTo>
                    <a:pt x="0" y="885063"/>
                  </a:lnTo>
                  <a:lnTo>
                    <a:pt x="4170934" y="885063"/>
                  </a:lnTo>
                  <a:lnTo>
                    <a:pt x="4170934" y="0"/>
                  </a:lnTo>
                  <a:close/>
                </a:path>
              </a:pathLst>
            </a:custGeom>
            <a:solidFill>
              <a:srgbClr val="FFC000">
                <a:alpha val="5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377940"/>
              <a:ext cx="12192000" cy="478790"/>
            </a:xfrm>
            <a:custGeom>
              <a:avLst/>
              <a:gdLst/>
              <a:ahLst/>
              <a:cxnLst/>
              <a:rect l="l" t="t" r="r" b="b"/>
              <a:pathLst>
                <a:path w="12192000" h="478790">
                  <a:moveTo>
                    <a:pt x="12192000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2192000" y="4785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1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907" y="0"/>
              <a:ext cx="12165965" cy="882650"/>
            </a:xfrm>
            <a:custGeom>
              <a:avLst/>
              <a:gdLst/>
              <a:ahLst/>
              <a:cxnLst/>
              <a:rect l="l" t="t" r="r" b="b"/>
              <a:pathLst>
                <a:path w="12165965" h="882650">
                  <a:moveTo>
                    <a:pt x="12165457" y="0"/>
                  </a:moveTo>
                  <a:lnTo>
                    <a:pt x="0" y="0"/>
                  </a:lnTo>
                  <a:lnTo>
                    <a:pt x="0" y="882141"/>
                  </a:lnTo>
                  <a:lnTo>
                    <a:pt x="12165457" y="882141"/>
                  </a:lnTo>
                  <a:lnTo>
                    <a:pt x="12165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83030" y="169925"/>
            <a:ext cx="5652135" cy="833119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695450" marR="5080" indent="-1683385">
              <a:lnSpc>
                <a:spcPts val="3000"/>
              </a:lnSpc>
              <a:spcBef>
                <a:spcPts val="495"/>
              </a:spcBef>
            </a:pPr>
            <a:r>
              <a:rPr dirty="0" sz="2800" spc="-5"/>
              <a:t>JOIN</a:t>
            </a:r>
            <a:r>
              <a:rPr dirty="0" sz="2800" spc="-25"/>
              <a:t> </a:t>
            </a:r>
            <a:r>
              <a:rPr dirty="0" sz="2800" spc="-10"/>
              <a:t>OUR</a:t>
            </a:r>
            <a:r>
              <a:rPr dirty="0" sz="2800" spc="10"/>
              <a:t> </a:t>
            </a:r>
            <a:r>
              <a:rPr dirty="0" sz="2800" spc="-5"/>
              <a:t>GROUPS/</a:t>
            </a:r>
            <a:r>
              <a:rPr dirty="0" sz="2800" spc="25"/>
              <a:t> </a:t>
            </a:r>
            <a:r>
              <a:rPr dirty="0" sz="2800" spc="-10"/>
              <a:t>CHANNELS</a:t>
            </a:r>
            <a:r>
              <a:rPr dirty="0" sz="2800" spc="5"/>
              <a:t> </a:t>
            </a:r>
            <a:r>
              <a:rPr dirty="0" sz="2800"/>
              <a:t>TO</a:t>
            </a:r>
            <a:r>
              <a:rPr dirty="0" sz="2800" spc="-5"/>
              <a:t> </a:t>
            </a:r>
            <a:r>
              <a:rPr dirty="0" sz="2800" spc="-20"/>
              <a:t>GET </a:t>
            </a:r>
            <a:r>
              <a:rPr dirty="0" sz="2800" spc="-620"/>
              <a:t> </a:t>
            </a:r>
            <a:r>
              <a:rPr dirty="0" sz="2800" spc="-10"/>
              <a:t>LATEST</a:t>
            </a:r>
            <a:r>
              <a:rPr dirty="0" sz="2800" spc="-35"/>
              <a:t> </a:t>
            </a:r>
            <a:r>
              <a:rPr dirty="0" sz="2800" spc="-15"/>
              <a:t>UPDATES:</a:t>
            </a:r>
            <a:endParaRPr sz="28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928" y="2663951"/>
            <a:ext cx="696468" cy="7254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4760" y="2821000"/>
            <a:ext cx="2868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https://t.me/fmutmaccounting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0950" y="2858261"/>
            <a:ext cx="2789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https://t.me/fmutmmarketing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3470" y="2845434"/>
            <a:ext cx="2879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https://t.me/fmutmtechnology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59773" y="3688842"/>
            <a:ext cx="30270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800" spc="-2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4"/>
              </a:rPr>
              <a:t>https://chat.whatsapp.com/EyS2 </a:t>
            </a:r>
            <a:r>
              <a:rPr dirty="0" sz="1800" spc="-395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u="heavy" sz="1800" spc="-1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4"/>
              </a:rPr>
              <a:t>ywGO3CyDDI9rtvvO1B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5469" y="3690366"/>
            <a:ext cx="28486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800" spc="-2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5"/>
              </a:rPr>
              <a:t>https://chat.whatsapp.com/DT </a:t>
            </a:r>
            <a:r>
              <a:rPr dirty="0" sz="1800" spc="-39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u="heavy" sz="1800" spc="-1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5"/>
              </a:rPr>
              <a:t>Xn7bjIfyO2V5eh0yMC4T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3282" y="3593464"/>
            <a:ext cx="2944495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dirty="0" u="heavy" sz="1800" spc="-2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6"/>
              </a:rPr>
              <a:t>https://chat.whatsapp.com/KuE </a:t>
            </a:r>
            <a:r>
              <a:rPr dirty="0" sz="1800" spc="-395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dirty="0" u="heavy" sz="1800" spc="-1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Calibri"/>
                <a:cs typeface="Calibri"/>
                <a:hlinkClick r:id="rId6"/>
              </a:rPr>
              <a:t>zkA15lu1CX8y4H1MrOd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1168" y="3476244"/>
            <a:ext cx="828040" cy="2258695"/>
            <a:chOff x="201168" y="3476244"/>
            <a:chExt cx="828040" cy="225869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8" y="3476244"/>
              <a:ext cx="722376" cy="7254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272" y="5021580"/>
              <a:ext cx="757428" cy="71323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07135" y="5073472"/>
            <a:ext cx="22542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Arial MT"/>
                <a:cs typeface="Arial MT"/>
                <a:hlinkClick r:id="rId9"/>
              </a:rPr>
              <a:t>fm-accountingstudent-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800" spc="-2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Arial MT"/>
                <a:cs typeface="Arial MT"/>
                <a:hlinkClick r:id="rId9"/>
              </a:rPr>
              <a:t>group@utm.my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3017" y="5073472"/>
            <a:ext cx="22542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5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Arial MT"/>
                <a:cs typeface="Arial MT"/>
                <a:hlinkClick r:id="rId10"/>
              </a:rPr>
              <a:t>fm-technologystudent-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800" spc="-2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Arial MT"/>
                <a:cs typeface="Arial MT"/>
                <a:hlinkClick r:id="rId10"/>
              </a:rPr>
              <a:t>group@utm.my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53627" y="4996053"/>
            <a:ext cx="21532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800" spc="-2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Arial MT"/>
                <a:cs typeface="Arial MT"/>
                <a:hlinkClick r:id="rId11"/>
              </a:rPr>
              <a:t>fm-marketingstudent- </a:t>
            </a:r>
            <a:r>
              <a:rPr dirty="0" sz="1800" spc="-490">
                <a:solidFill>
                  <a:srgbClr val="0000FF"/>
                </a:solidFill>
                <a:latin typeface="Arial MT"/>
                <a:cs typeface="Arial MT"/>
                <a:hlinkClick r:id="rId11"/>
              </a:rPr>
              <a:t> </a:t>
            </a:r>
            <a:r>
              <a:rPr dirty="0" u="heavy" sz="1800" spc="-20">
                <a:solidFill>
                  <a:srgbClr val="0000FF"/>
                </a:solidFill>
                <a:uFill>
                  <a:solidFill>
                    <a:srgbClr val="0561C1"/>
                  </a:solidFill>
                </a:uFill>
                <a:latin typeface="Arial MT"/>
                <a:cs typeface="Arial MT"/>
                <a:hlinkClick r:id="rId11"/>
              </a:rPr>
              <a:t>group@utm.my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674620"/>
            <a:ext cx="12166600" cy="3103245"/>
            <a:chOff x="0" y="2674620"/>
            <a:chExt cx="12166600" cy="310324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6991" y="5062727"/>
              <a:ext cx="757427" cy="7147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4" y="5038344"/>
              <a:ext cx="754379" cy="7162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8996" y="2674620"/>
              <a:ext cx="697991" cy="7269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8996" y="3486912"/>
              <a:ext cx="723900" cy="7269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8535" y="2724912"/>
              <a:ext cx="696468" cy="7254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7011" y="3537204"/>
              <a:ext cx="722376" cy="72694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4411980"/>
              <a:ext cx="12166600" cy="368935"/>
            </a:xfrm>
            <a:custGeom>
              <a:avLst/>
              <a:gdLst/>
              <a:ahLst/>
              <a:cxnLst/>
              <a:rect l="l" t="t" r="r" b="b"/>
              <a:pathLst>
                <a:path w="12166600" h="368935">
                  <a:moveTo>
                    <a:pt x="1216609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2166092" y="368808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319396" y="2200478"/>
            <a:ext cx="35242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28235"/>
                </a:solidFill>
                <a:latin typeface="Calibri"/>
                <a:cs typeface="Calibri"/>
              </a:rPr>
              <a:t>Kindly</a:t>
            </a:r>
            <a:r>
              <a:rPr dirty="0" sz="1800" spc="-1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28235"/>
                </a:solidFill>
                <a:latin typeface="Calibri"/>
                <a:cs typeface="Calibri"/>
              </a:rPr>
              <a:t>please</a:t>
            </a:r>
            <a:r>
              <a:rPr dirty="0" sz="1800" spc="-1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28235"/>
                </a:solidFill>
                <a:latin typeface="Calibri"/>
                <a:cs typeface="Calibri"/>
              </a:rPr>
              <a:t>join</a:t>
            </a:r>
            <a:r>
              <a:rPr dirty="0" sz="1800" spc="5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8235"/>
                </a:solidFill>
                <a:latin typeface="Calibri"/>
                <a:cs typeface="Calibri"/>
              </a:rPr>
              <a:t>us</a:t>
            </a:r>
            <a:r>
              <a:rPr dirty="0" sz="1800" spc="-5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8235"/>
                </a:solidFill>
                <a:latin typeface="Calibri"/>
                <a:cs typeface="Calibri"/>
              </a:rPr>
              <a:t>through</a:t>
            </a:r>
            <a:r>
              <a:rPr dirty="0" sz="1800" spc="1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28235"/>
                </a:solidFill>
                <a:latin typeface="Calibri"/>
                <a:cs typeface="Calibri"/>
              </a:rPr>
              <a:t>this</a:t>
            </a:r>
            <a:r>
              <a:rPr dirty="0" sz="1800" spc="-1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528235"/>
                </a:solidFill>
                <a:latin typeface="Calibri"/>
                <a:cs typeface="Calibri"/>
              </a:rPr>
              <a:t>link: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43910" y="4436745"/>
            <a:ext cx="69792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Kindly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contact </a:t>
            </a:r>
            <a:r>
              <a:rPr dirty="0" sz="1800">
                <a:latin typeface="Calibri"/>
                <a:cs typeface="Calibri"/>
              </a:rPr>
              <a:t>us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5" i="1">
                <a:latin typeface="Calibri"/>
                <a:cs typeface="Calibri"/>
              </a:rPr>
              <a:t>(</a:t>
            </a:r>
            <a:r>
              <a:rPr dirty="0" u="heavy" sz="1800" spc="-15" i="1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msyazli</a:t>
            </a:r>
            <a:r>
              <a:rPr dirty="0" u="heavy" sz="1800" spc="-15" i="1">
                <a:solidFill>
                  <a:srgbClr val="0000FF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12"/>
              </a:rPr>
              <a:t>@</a:t>
            </a:r>
            <a:r>
              <a:rPr dirty="0" u="heavy" sz="1800" spc="-15" i="1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  <a:hlinkClick r:id="rId12"/>
              </a:rPr>
              <a:t>utm.my</a:t>
            </a:r>
            <a:r>
              <a:rPr dirty="0" sz="1800" spc="-15" i="1">
                <a:latin typeface="Calibri"/>
                <a:cs typeface="Calibri"/>
              </a:rPr>
              <a:t>)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 </a:t>
            </a:r>
            <a:r>
              <a:rPr dirty="0" sz="1800" spc="-10">
                <a:latin typeface="Calibri"/>
                <a:cs typeface="Calibri"/>
              </a:rPr>
              <a:t>you 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Google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Mail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Groups: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91016" y="115823"/>
            <a:ext cx="2740152" cy="69342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21056" y="1414729"/>
            <a:ext cx="3452495" cy="732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6215">
              <a:lnSpc>
                <a:spcPct val="100000"/>
              </a:lnSpc>
              <a:spcBef>
                <a:spcPts val="95"/>
              </a:spcBef>
            </a:pPr>
            <a:r>
              <a:rPr dirty="0" sz="2800" spc="-390" b="1">
                <a:solidFill>
                  <a:srgbClr val="800000"/>
                </a:solidFill>
                <a:latin typeface="Arial"/>
                <a:cs typeface="Arial"/>
              </a:rPr>
              <a:t>SBSCH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5">
                <a:latin typeface="Calibri"/>
                <a:cs typeface="Calibri"/>
              </a:rPr>
              <a:t>Bachelor 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Accounting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with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Honours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55719" y="1296214"/>
            <a:ext cx="3606165" cy="928369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algn="ctr" marL="313055">
              <a:lnSpc>
                <a:spcPct val="100000"/>
              </a:lnSpc>
              <a:spcBef>
                <a:spcPts val="334"/>
              </a:spcBef>
            </a:pPr>
            <a:r>
              <a:rPr dirty="0" sz="2400" spc="-155" b="1">
                <a:solidFill>
                  <a:srgbClr val="943735"/>
                </a:solidFill>
                <a:latin typeface="Arial"/>
                <a:cs typeface="Arial"/>
              </a:rPr>
              <a:t>SFMDH</a:t>
            </a:r>
            <a:endParaRPr sz="2400">
              <a:latin typeface="Arial"/>
              <a:cs typeface="Arial"/>
            </a:endParaRPr>
          </a:p>
          <a:p>
            <a:pPr marL="1457325" marR="5080" indent="-1445260">
              <a:lnSpc>
                <a:spcPct val="100000"/>
              </a:lnSpc>
              <a:spcBef>
                <a:spcPts val="150"/>
              </a:spcBef>
            </a:pPr>
            <a:r>
              <a:rPr dirty="0" sz="1600" spc="-5">
                <a:latin typeface="Calibri"/>
                <a:cs typeface="Calibri"/>
              </a:rPr>
              <a:t>Bachelor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Management</a:t>
            </a:r>
            <a:r>
              <a:rPr dirty="0" sz="1600" spc="-30">
                <a:latin typeface="Calibri"/>
                <a:cs typeface="Calibri"/>
              </a:rPr>
              <a:t> (Technology)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with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Honours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98256" y="1343609"/>
            <a:ext cx="3519170" cy="87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855"/>
              </a:lnSpc>
              <a:spcBef>
                <a:spcPts val="100"/>
              </a:spcBef>
            </a:pPr>
            <a:r>
              <a:rPr dirty="0" sz="2400" spc="-305" b="1">
                <a:solidFill>
                  <a:srgbClr val="800000"/>
                </a:solidFill>
                <a:latin typeface="Arial"/>
                <a:cs typeface="Arial"/>
              </a:rPr>
              <a:t>SBSFH</a:t>
            </a:r>
            <a:endParaRPr sz="2400">
              <a:latin typeface="Arial"/>
              <a:cs typeface="Arial"/>
            </a:endParaRPr>
          </a:p>
          <a:p>
            <a:pPr algn="ctr" marL="12700" marR="5080">
              <a:lnSpc>
                <a:spcPts val="1920"/>
              </a:lnSpc>
              <a:spcBef>
                <a:spcPts val="40"/>
              </a:spcBef>
            </a:pPr>
            <a:r>
              <a:rPr dirty="0" sz="1600" spc="-5">
                <a:latin typeface="Calibri"/>
                <a:cs typeface="Calibri"/>
              </a:rPr>
              <a:t>Bachelor of </a:t>
            </a:r>
            <a:r>
              <a:rPr dirty="0" sz="1600" spc="-10">
                <a:latin typeface="Calibri"/>
                <a:cs typeface="Calibri"/>
              </a:rPr>
              <a:t>Management </a:t>
            </a:r>
            <a:r>
              <a:rPr dirty="0" sz="1600" spc="-20">
                <a:latin typeface="Calibri"/>
                <a:cs typeface="Calibri"/>
              </a:rPr>
              <a:t>(Marketing) </a:t>
            </a:r>
            <a:r>
              <a:rPr dirty="0" sz="1600" spc="-15">
                <a:latin typeface="Calibri"/>
                <a:cs typeface="Calibri"/>
              </a:rPr>
              <a:t>with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Honours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26677" y="6444183"/>
            <a:ext cx="23914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INNOVATING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09806" y="647313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188951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351"/>
              <a:ext cx="6967727" cy="67406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8240" y="1185672"/>
              <a:ext cx="1751076" cy="17495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95386" y="3437635"/>
            <a:ext cx="357060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0919" marR="5080" indent="-99885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22422"/>
                </a:solidFill>
                <a:latin typeface="Calibri"/>
                <a:cs typeface="Calibri"/>
              </a:rPr>
              <a:t>Join</a:t>
            </a:r>
            <a:r>
              <a:rPr dirty="0" sz="2400" spc="-10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22422"/>
                </a:solidFill>
                <a:latin typeface="Calibri"/>
                <a:cs typeface="Calibri"/>
              </a:rPr>
              <a:t>your</a:t>
            </a:r>
            <a:r>
              <a:rPr dirty="0" sz="2400" spc="-8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622422"/>
                </a:solidFill>
                <a:latin typeface="Calibri"/>
                <a:cs typeface="Calibri"/>
              </a:rPr>
              <a:t>program’s </a:t>
            </a:r>
            <a:r>
              <a:rPr dirty="0" sz="2400" spc="-65">
                <a:solidFill>
                  <a:srgbClr val="622422"/>
                </a:solidFill>
                <a:latin typeface="Calibri"/>
                <a:cs typeface="Calibri"/>
              </a:rPr>
              <a:t>Telegram </a:t>
            </a:r>
            <a:r>
              <a:rPr dirty="0" sz="2400" spc="-525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22422"/>
                </a:solidFill>
                <a:latin typeface="Calibri"/>
                <a:cs typeface="Calibri"/>
              </a:rPr>
              <a:t>Channel</a:t>
            </a:r>
            <a:r>
              <a:rPr dirty="0" sz="2400" spc="-3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622422"/>
                </a:solidFill>
                <a:latin typeface="Calibri"/>
                <a:cs typeface="Calibri"/>
              </a:rPr>
              <a:t>now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527" y="4461459"/>
            <a:ext cx="45129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8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tude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aculty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Management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UTM,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let’s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get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connected.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1527" y="5368848"/>
            <a:ext cx="39122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Don’t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miss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important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news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and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updates!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369308"/>
            <a:ext cx="12205970" cy="2475230"/>
            <a:chOff x="0" y="4369308"/>
            <a:chExt cx="12205970" cy="2475230"/>
          </a:xfrm>
        </p:grpSpPr>
        <p:sp>
          <p:nvSpPr>
            <p:cNvPr id="10" name="object 10"/>
            <p:cNvSpPr/>
            <p:nvPr/>
          </p:nvSpPr>
          <p:spPr>
            <a:xfrm>
              <a:off x="26669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669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4369308"/>
              <a:ext cx="6975475" cy="2216150"/>
            </a:xfrm>
            <a:custGeom>
              <a:avLst/>
              <a:gdLst/>
              <a:ahLst/>
              <a:cxnLst/>
              <a:rect l="l" t="t" r="r" b="b"/>
              <a:pathLst>
                <a:path w="6975475" h="2216150">
                  <a:moveTo>
                    <a:pt x="6975348" y="0"/>
                  </a:moveTo>
                  <a:lnTo>
                    <a:pt x="0" y="0"/>
                  </a:lnTo>
                  <a:lnTo>
                    <a:pt x="0" y="2215896"/>
                  </a:lnTo>
                  <a:lnTo>
                    <a:pt x="6975348" y="2215896"/>
                  </a:lnTo>
                  <a:lnTo>
                    <a:pt x="697534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8739" y="4646117"/>
            <a:ext cx="680275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900" algn="l"/>
              </a:tabLst>
            </a:pPr>
            <a:r>
              <a:rPr dirty="0" sz="2400" spc="-5" b="1">
                <a:solidFill>
                  <a:srgbClr val="622422"/>
                </a:solidFill>
                <a:latin typeface="Arial"/>
                <a:cs typeface="Arial"/>
              </a:rPr>
              <a:t>MARKETING	</a:t>
            </a:r>
            <a:r>
              <a:rPr dirty="0" sz="2400" b="1">
                <a:solidFill>
                  <a:srgbClr val="622422"/>
                </a:solidFill>
                <a:latin typeface="Arial"/>
                <a:cs typeface="Arial"/>
              </a:rPr>
              <a:t>:</a:t>
            </a:r>
            <a:r>
              <a:rPr dirty="0" sz="2400" spc="-85" b="1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622422"/>
                </a:solidFill>
                <a:latin typeface="Arial"/>
                <a:cs typeface="Arial"/>
              </a:rPr>
              <a:t>https://t.me/fmutmarketing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622422"/>
                </a:solidFill>
                <a:latin typeface="Arial"/>
                <a:cs typeface="Arial"/>
              </a:rPr>
              <a:t>ACCOUNTING:</a:t>
            </a:r>
            <a:r>
              <a:rPr dirty="0" sz="2400" spc="45" b="1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622422"/>
                </a:solidFill>
                <a:latin typeface="Arial"/>
                <a:cs typeface="Arial"/>
              </a:rPr>
              <a:t>https://t.me/fmutmaccounting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6109817"/>
            <a:ext cx="6539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22422"/>
                </a:solidFill>
                <a:latin typeface="Arial"/>
                <a:cs typeface="Arial"/>
              </a:rPr>
              <a:t>TECHNOLOGY:https://t.me/fmutmtechnology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8233" y="6522821"/>
            <a:ext cx="2827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1910" algn="l"/>
              </a:tabLst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INN</a:t>
            </a:r>
            <a:r>
              <a:rPr dirty="0" sz="1800" spc="-25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z="1800" spc="-9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dirty="0" sz="1800" spc="-145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TIN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SO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UTI</a:t>
            </a:r>
            <a:r>
              <a:rPr dirty="0" sz="1800" spc="-5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NS	</a:t>
            </a: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1412875"/>
            </a:xfrm>
            <a:custGeom>
              <a:avLst/>
              <a:gdLst/>
              <a:ahLst/>
              <a:cxnLst/>
              <a:rect l="l" t="t" r="r" b="b"/>
              <a:pathLst>
                <a:path w="12192000" h="1412875">
                  <a:moveTo>
                    <a:pt x="12192000" y="0"/>
                  </a:moveTo>
                  <a:lnTo>
                    <a:pt x="0" y="0"/>
                  </a:lnTo>
                  <a:lnTo>
                    <a:pt x="0" y="1412621"/>
                  </a:lnTo>
                  <a:lnTo>
                    <a:pt x="12192000" y="14126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929883" cy="38145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628130"/>
            </a:xfrm>
            <a:custGeom>
              <a:avLst/>
              <a:gdLst/>
              <a:ahLst/>
              <a:cxnLst/>
              <a:rect l="l" t="t" r="r" b="b"/>
              <a:pathLst>
                <a:path w="12192000" h="6628130">
                  <a:moveTo>
                    <a:pt x="12192000" y="0"/>
                  </a:moveTo>
                  <a:lnTo>
                    <a:pt x="0" y="0"/>
                  </a:lnTo>
                  <a:lnTo>
                    <a:pt x="0" y="6627622"/>
                  </a:lnTo>
                  <a:lnTo>
                    <a:pt x="12192000" y="662762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3612" y="67513"/>
            <a:ext cx="53562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Student</a:t>
            </a:r>
            <a:r>
              <a:rPr dirty="0" sz="4000" spc="-60"/>
              <a:t> </a:t>
            </a:r>
            <a:r>
              <a:rPr dirty="0" sz="4000" spc="-5"/>
              <a:t>Mobility</a:t>
            </a:r>
            <a:r>
              <a:rPr dirty="0" sz="4000" spc="-35"/>
              <a:t> </a:t>
            </a:r>
            <a:r>
              <a:rPr dirty="0" sz="4000" spc="-15"/>
              <a:t>Program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4008120" y="2321051"/>
            <a:ext cx="7993380" cy="4334510"/>
            <a:chOff x="4008120" y="2321051"/>
            <a:chExt cx="7993380" cy="43345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0060" y="2321051"/>
              <a:ext cx="3901440" cy="22646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20" y="2407919"/>
              <a:ext cx="1912620" cy="42473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54829" y="2401570"/>
            <a:ext cx="1542415" cy="24174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r" marL="12700" marR="5080" indent="129539">
              <a:lnSpc>
                <a:spcPts val="1660"/>
              </a:lnSpc>
              <a:spcBef>
                <a:spcPts val="270"/>
              </a:spcBef>
            </a:pPr>
            <a:r>
              <a:rPr dirty="0" sz="1500" b="1">
                <a:latin typeface="Calibri"/>
                <a:cs typeface="Calibri"/>
              </a:rPr>
              <a:t>Spend</a:t>
            </a:r>
            <a:r>
              <a:rPr dirty="0" sz="1500" spc="-7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one</a:t>
            </a:r>
            <a:r>
              <a:rPr dirty="0" sz="1500" spc="-4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or</a:t>
            </a:r>
            <a:r>
              <a:rPr dirty="0" sz="1500" spc="-25" b="1">
                <a:latin typeface="Calibri"/>
                <a:cs typeface="Calibri"/>
              </a:rPr>
              <a:t> two </a:t>
            </a:r>
            <a:r>
              <a:rPr dirty="0" sz="1500" spc="-3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se</a:t>
            </a:r>
            <a:r>
              <a:rPr dirty="0" sz="1500" spc="5" b="1">
                <a:latin typeface="Calibri"/>
                <a:cs typeface="Calibri"/>
              </a:rPr>
              <a:t>m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spc="-10" b="1">
                <a:latin typeface="Calibri"/>
                <a:cs typeface="Calibri"/>
              </a:rPr>
              <a:t>s</a:t>
            </a:r>
            <a:r>
              <a:rPr dirty="0" sz="1500" spc="-30" b="1">
                <a:latin typeface="Calibri"/>
                <a:cs typeface="Calibri"/>
              </a:rPr>
              <a:t>t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spc="-30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s</a:t>
            </a:r>
            <a:r>
              <a:rPr dirty="0" sz="1500" spc="-75" b="1">
                <a:latin typeface="Calibri"/>
                <a:cs typeface="Calibri"/>
              </a:rPr>
              <a:t> </a:t>
            </a:r>
            <a:r>
              <a:rPr dirty="0" sz="1500" spc="-40" b="1">
                <a:latin typeface="Calibri"/>
                <a:cs typeface="Calibri"/>
              </a:rPr>
              <a:t>t</a:t>
            </a:r>
            <a:r>
              <a:rPr dirty="0" sz="1500" spc="-25" b="1">
                <a:latin typeface="Calibri"/>
                <a:cs typeface="Calibri"/>
              </a:rPr>
              <a:t>a</a:t>
            </a:r>
            <a:r>
              <a:rPr dirty="0" sz="1500" spc="-60" b="1">
                <a:latin typeface="Calibri"/>
                <a:cs typeface="Calibri"/>
              </a:rPr>
              <a:t>k</a:t>
            </a:r>
            <a:r>
              <a:rPr dirty="0" sz="1500" b="1">
                <a:latin typeface="Calibri"/>
                <a:cs typeface="Calibri"/>
              </a:rPr>
              <a:t>e  </a:t>
            </a:r>
            <a:r>
              <a:rPr dirty="0" sz="1500" spc="-10" b="1">
                <a:latin typeface="Calibri"/>
                <a:cs typeface="Calibri"/>
              </a:rPr>
              <a:t>courses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in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regular </a:t>
            </a:r>
            <a:r>
              <a:rPr dirty="0" sz="1500" spc="-32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semester </a:t>
            </a:r>
            <a:r>
              <a:rPr dirty="0" sz="1500" spc="-25" b="1">
                <a:latin typeface="Calibri"/>
                <a:cs typeface="Calibri"/>
              </a:rPr>
              <a:t>with 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credit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transfer </a:t>
            </a:r>
            <a:r>
              <a:rPr dirty="0" sz="1500" spc="-30" b="1">
                <a:latin typeface="Calibri"/>
                <a:cs typeface="Calibri"/>
              </a:rPr>
              <a:t>or</a:t>
            </a:r>
            <a:endParaRPr sz="1500">
              <a:latin typeface="Calibri"/>
              <a:cs typeface="Calibri"/>
            </a:endParaRPr>
          </a:p>
          <a:p>
            <a:pPr algn="r" marL="50800" marR="6985" indent="263525">
              <a:lnSpc>
                <a:spcPts val="1600"/>
              </a:lnSpc>
              <a:spcBef>
                <a:spcPts val="680"/>
              </a:spcBef>
            </a:pPr>
            <a:r>
              <a:rPr dirty="0" sz="1500" spc="-10" b="1">
                <a:latin typeface="Calibri"/>
                <a:cs typeface="Calibri"/>
              </a:rPr>
              <a:t>to</a:t>
            </a:r>
            <a:r>
              <a:rPr dirty="0" sz="1500" spc="-5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join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research </a:t>
            </a:r>
            <a:r>
              <a:rPr dirty="0" sz="1500" spc="-32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study</a:t>
            </a:r>
            <a:r>
              <a:rPr dirty="0" sz="1500" spc="-6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or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internship</a:t>
            </a:r>
            <a:endParaRPr sz="1500">
              <a:latin typeface="Calibri"/>
              <a:cs typeface="Calibri"/>
            </a:endParaRPr>
          </a:p>
          <a:p>
            <a:pPr algn="r" marR="6985">
              <a:lnSpc>
                <a:spcPts val="1525"/>
              </a:lnSpc>
            </a:pPr>
            <a:r>
              <a:rPr dirty="0" sz="1500" b="1">
                <a:latin typeface="Calibri"/>
                <a:cs typeface="Calibri"/>
              </a:rPr>
              <a:t>un</a:t>
            </a:r>
            <a:r>
              <a:rPr dirty="0" sz="1500" spc="-5" b="1">
                <a:latin typeface="Calibri"/>
                <a:cs typeface="Calibri"/>
              </a:rPr>
              <a:t>de</a:t>
            </a:r>
            <a:r>
              <a:rPr dirty="0" sz="1500" b="1">
                <a:latin typeface="Calibri"/>
                <a:cs typeface="Calibri"/>
              </a:rPr>
              <a:t>r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spc="-30" b="1">
                <a:latin typeface="Calibri"/>
                <a:cs typeface="Calibri"/>
              </a:rPr>
              <a:t>t</a:t>
            </a:r>
            <a:r>
              <a:rPr dirty="0" sz="1500" spc="-25" b="1">
                <a:latin typeface="Calibri"/>
                <a:cs typeface="Calibri"/>
              </a:rPr>
              <a:t>h</a:t>
            </a:r>
            <a:r>
              <a:rPr dirty="0" sz="1500" b="1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algn="r" marL="208915" marR="6985" indent="-29209">
              <a:lnSpc>
                <a:spcPts val="1600"/>
              </a:lnSpc>
              <a:spcBef>
                <a:spcPts val="170"/>
              </a:spcBef>
            </a:pPr>
            <a:r>
              <a:rPr dirty="0" sz="1500" spc="-5" b="1">
                <a:latin typeface="Calibri"/>
                <a:cs typeface="Calibri"/>
              </a:rPr>
              <a:t>supervision</a:t>
            </a:r>
            <a:r>
              <a:rPr dirty="0" sz="1500" spc="-6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of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an </a:t>
            </a:r>
            <a:r>
              <a:rPr dirty="0" sz="1500" spc="-3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</a:t>
            </a:r>
            <a:r>
              <a:rPr dirty="0" sz="1500" spc="-15" b="1">
                <a:latin typeface="Calibri"/>
                <a:cs typeface="Calibri"/>
              </a:rPr>
              <a:t>c</a:t>
            </a:r>
            <a:r>
              <a:rPr dirty="0" sz="1500" b="1">
                <a:latin typeface="Calibri"/>
                <a:cs typeface="Calibri"/>
              </a:rPr>
              <a:t>ade</a:t>
            </a:r>
            <a:r>
              <a:rPr dirty="0" sz="1500" spc="5" b="1">
                <a:latin typeface="Calibri"/>
                <a:cs typeface="Calibri"/>
              </a:rPr>
              <a:t>m</a:t>
            </a:r>
            <a:r>
              <a:rPr dirty="0" sz="1500" b="1">
                <a:latin typeface="Calibri"/>
                <a:cs typeface="Calibri"/>
              </a:rPr>
              <a:t>ic</a:t>
            </a:r>
            <a:r>
              <a:rPr dirty="0" sz="1500" spc="-7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s</a:t>
            </a:r>
            <a:r>
              <a:rPr dirty="0" sz="1500" spc="-20" b="1">
                <a:latin typeface="Calibri"/>
                <a:cs typeface="Calibri"/>
              </a:rPr>
              <a:t>t</a:t>
            </a:r>
            <a:r>
              <a:rPr dirty="0" sz="1500" spc="-10" b="1">
                <a:latin typeface="Calibri"/>
                <a:cs typeface="Calibri"/>
              </a:rPr>
              <a:t>a</a:t>
            </a:r>
            <a:r>
              <a:rPr dirty="0" sz="1500" b="1">
                <a:latin typeface="Calibri"/>
                <a:cs typeface="Calibri"/>
              </a:rPr>
              <a:t>ff</a:t>
            </a:r>
            <a:r>
              <a:rPr dirty="0" sz="1500" spc="-45" b="1">
                <a:latin typeface="Calibri"/>
                <a:cs typeface="Calibri"/>
              </a:rPr>
              <a:t> </a:t>
            </a:r>
            <a:r>
              <a:rPr dirty="0" sz="1500" spc="-25" b="1">
                <a:latin typeface="Calibri"/>
                <a:cs typeface="Calibri"/>
              </a:rPr>
              <a:t>in</a:t>
            </a:r>
            <a:endParaRPr sz="1500">
              <a:latin typeface="Calibri"/>
              <a:cs typeface="Calibri"/>
            </a:endParaRPr>
          </a:p>
          <a:p>
            <a:pPr algn="r" marR="5080">
              <a:lnSpc>
                <a:spcPts val="1585"/>
              </a:lnSpc>
            </a:pPr>
            <a:r>
              <a:rPr dirty="0" sz="1500" spc="-20" b="1">
                <a:latin typeface="Calibri"/>
                <a:cs typeface="Calibri"/>
              </a:rPr>
              <a:t>UTM.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08120" y="1504188"/>
            <a:ext cx="1912620" cy="908685"/>
            <a:chOff x="4008120" y="1504188"/>
            <a:chExt cx="1912620" cy="90868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8120" y="1504188"/>
              <a:ext cx="1912620" cy="9083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7368" y="1757172"/>
              <a:ext cx="1754124" cy="42672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205478" y="1804542"/>
            <a:ext cx="15017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r>
              <a:rPr dirty="0" sz="15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(NGS)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97023" y="1648967"/>
            <a:ext cx="2152015" cy="4703445"/>
            <a:chOff x="2097023" y="1648967"/>
            <a:chExt cx="2152015" cy="470344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7023" y="2407919"/>
              <a:ext cx="2151888" cy="39441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023" y="1648967"/>
              <a:ext cx="1914144" cy="7620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83638" y="1660905"/>
            <a:ext cx="1802130" cy="30892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0">
              <a:lnSpc>
                <a:spcPts val="1660"/>
              </a:lnSpc>
              <a:spcBef>
                <a:spcPts val="270"/>
              </a:spcBef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5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5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5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500" spc="-19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5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Summer </a:t>
            </a:r>
            <a:r>
              <a:rPr dirty="0" sz="1500" spc="-15" b="1">
                <a:solidFill>
                  <a:srgbClr val="FFFFFF"/>
                </a:solidFill>
                <a:latin typeface="Calibri"/>
                <a:cs typeface="Calibri"/>
              </a:rPr>
              <a:t>School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Abroad</a:t>
            </a:r>
            <a:endParaRPr sz="1500">
              <a:latin typeface="Calibri"/>
              <a:cs typeface="Calibri"/>
            </a:endParaRPr>
          </a:p>
          <a:p>
            <a:pPr algn="r" marL="243840" marR="5080" indent="20955">
              <a:lnSpc>
                <a:spcPct val="92000"/>
              </a:lnSpc>
              <a:spcBef>
                <a:spcPts val="860"/>
              </a:spcBef>
            </a:pPr>
            <a:r>
              <a:rPr dirty="0" sz="1500" spc="-10" b="1">
                <a:latin typeface="Calibri"/>
                <a:cs typeface="Calibri"/>
              </a:rPr>
              <a:t>Students</a:t>
            </a:r>
            <a:r>
              <a:rPr dirty="0" sz="1500" spc="-6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are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attach </a:t>
            </a:r>
            <a:r>
              <a:rPr dirty="0" sz="1500" spc="-325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to </a:t>
            </a:r>
            <a:r>
              <a:rPr dirty="0" sz="1500" spc="-20" b="1">
                <a:latin typeface="Calibri"/>
                <a:cs typeface="Calibri"/>
              </a:rPr>
              <a:t>universities 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abroad </a:t>
            </a:r>
            <a:r>
              <a:rPr dirty="0" sz="1500" spc="-25" b="1">
                <a:latin typeface="Calibri"/>
                <a:cs typeface="Calibri"/>
              </a:rPr>
              <a:t>for 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Academic </a:t>
            </a:r>
            <a:r>
              <a:rPr dirty="0" sz="1500" spc="-15" b="1">
                <a:latin typeface="Calibri"/>
                <a:cs typeface="Calibri"/>
              </a:rPr>
              <a:t>Visit, 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paper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p</a:t>
            </a:r>
            <a:r>
              <a:rPr dirty="0" sz="1500" spc="-30" b="1">
                <a:latin typeface="Calibri"/>
                <a:cs typeface="Calibri"/>
              </a:rPr>
              <a:t>r</a:t>
            </a:r>
            <a:r>
              <a:rPr dirty="0" sz="1500" spc="-15" b="1">
                <a:latin typeface="Calibri"/>
                <a:cs typeface="Calibri"/>
              </a:rPr>
              <a:t>ese</a:t>
            </a:r>
            <a:r>
              <a:rPr dirty="0" sz="1500" spc="-25" b="1">
                <a:latin typeface="Calibri"/>
                <a:cs typeface="Calibri"/>
              </a:rPr>
              <a:t>n</a:t>
            </a:r>
            <a:r>
              <a:rPr dirty="0" sz="1500" spc="-30" b="1">
                <a:latin typeface="Calibri"/>
                <a:cs typeface="Calibri"/>
              </a:rPr>
              <a:t>t</a:t>
            </a:r>
            <a:r>
              <a:rPr dirty="0" sz="1500" spc="-25" b="1">
                <a:latin typeface="Calibri"/>
                <a:cs typeface="Calibri"/>
              </a:rPr>
              <a:t>a</a:t>
            </a:r>
            <a:r>
              <a:rPr dirty="0" sz="1500" spc="-20" b="1">
                <a:latin typeface="Calibri"/>
                <a:cs typeface="Calibri"/>
              </a:rPr>
              <a:t>t</a:t>
            </a:r>
            <a:r>
              <a:rPr dirty="0" sz="1500" spc="-10" b="1">
                <a:latin typeface="Calibri"/>
                <a:cs typeface="Calibri"/>
              </a:rPr>
              <a:t>i</a:t>
            </a:r>
            <a:r>
              <a:rPr dirty="0" sz="1500" spc="-15" b="1">
                <a:latin typeface="Calibri"/>
                <a:cs typeface="Calibri"/>
              </a:rPr>
              <a:t>on</a:t>
            </a:r>
            <a:r>
              <a:rPr dirty="0" sz="1500" b="1">
                <a:latin typeface="Calibri"/>
                <a:cs typeface="Calibri"/>
              </a:rPr>
              <a:t>,  </a:t>
            </a:r>
            <a:r>
              <a:rPr dirty="0" sz="1500" spc="-5" b="1">
                <a:latin typeface="Calibri"/>
                <a:cs typeface="Calibri"/>
              </a:rPr>
              <a:t>c</a:t>
            </a:r>
            <a:r>
              <a:rPr dirty="0" sz="1500" spc="-10" b="1">
                <a:latin typeface="Calibri"/>
                <a:cs typeface="Calibri"/>
              </a:rPr>
              <a:t>u</a:t>
            </a:r>
            <a:r>
              <a:rPr dirty="0" sz="1500" b="1">
                <a:latin typeface="Calibri"/>
                <a:cs typeface="Calibri"/>
              </a:rPr>
              <a:t>ltu</a:t>
            </a:r>
            <a:r>
              <a:rPr dirty="0" sz="1500" spc="-45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al</a:t>
            </a:r>
            <a:r>
              <a:rPr dirty="0" sz="1500" spc="-6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/l</a:t>
            </a:r>
            <a:r>
              <a:rPr dirty="0" sz="1500" spc="-15" b="1">
                <a:latin typeface="Calibri"/>
                <a:cs typeface="Calibri"/>
              </a:rPr>
              <a:t>e</a:t>
            </a:r>
            <a:r>
              <a:rPr dirty="0" sz="1500" spc="-10" b="1">
                <a:latin typeface="Calibri"/>
                <a:cs typeface="Calibri"/>
              </a:rPr>
              <a:t>a</a:t>
            </a:r>
            <a:r>
              <a:rPr dirty="0" sz="1500" spc="-15" b="1">
                <a:latin typeface="Calibri"/>
                <a:cs typeface="Calibri"/>
              </a:rPr>
              <a:t>de</a:t>
            </a:r>
            <a:r>
              <a:rPr dirty="0" sz="1500" spc="-45" b="1">
                <a:latin typeface="Calibri"/>
                <a:cs typeface="Calibri"/>
              </a:rPr>
              <a:t>r</a:t>
            </a:r>
            <a:r>
              <a:rPr dirty="0" sz="1500" spc="-15" b="1">
                <a:latin typeface="Calibri"/>
                <a:cs typeface="Calibri"/>
              </a:rPr>
              <a:t>sh</a:t>
            </a:r>
            <a:r>
              <a:rPr dirty="0" sz="1500" spc="-10" b="1">
                <a:latin typeface="Calibri"/>
                <a:cs typeface="Calibri"/>
              </a:rPr>
              <a:t>i</a:t>
            </a:r>
            <a:r>
              <a:rPr dirty="0" sz="1500" b="1">
                <a:latin typeface="Calibri"/>
                <a:cs typeface="Calibri"/>
              </a:rPr>
              <a:t>p  </a:t>
            </a:r>
            <a:r>
              <a:rPr dirty="0" sz="1500" spc="-5" b="1">
                <a:latin typeface="Calibri"/>
                <a:cs typeface="Calibri"/>
              </a:rPr>
              <a:t>camp </a:t>
            </a:r>
            <a:r>
              <a:rPr dirty="0" sz="1500" b="1">
                <a:latin typeface="Calibri"/>
                <a:cs typeface="Calibri"/>
              </a:rPr>
              <a:t>and </a:t>
            </a:r>
            <a:r>
              <a:rPr dirty="0" sz="1500" spc="-20" b="1">
                <a:latin typeface="Calibri"/>
                <a:cs typeface="Calibri"/>
              </a:rPr>
              <a:t>register 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</a:t>
            </a:r>
            <a:r>
              <a:rPr dirty="0" sz="1500" spc="-25" b="1">
                <a:latin typeface="Calibri"/>
                <a:cs typeface="Calibri"/>
              </a:rPr>
              <a:t>n</a:t>
            </a:r>
            <a:r>
              <a:rPr dirty="0" sz="1500" b="1">
                <a:latin typeface="Calibri"/>
                <a:cs typeface="Calibri"/>
              </a:rPr>
              <a:t>y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c</a:t>
            </a:r>
            <a:r>
              <a:rPr dirty="0" sz="1500" b="1">
                <a:latin typeface="Calibri"/>
                <a:cs typeface="Calibri"/>
              </a:rPr>
              <a:t>o</a:t>
            </a:r>
            <a:r>
              <a:rPr dirty="0" sz="1500" spc="-10" b="1">
                <a:latin typeface="Calibri"/>
                <a:cs typeface="Calibri"/>
              </a:rPr>
              <a:t>u</a:t>
            </a:r>
            <a:r>
              <a:rPr dirty="0" sz="1500" spc="-35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ses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o</a:t>
            </a:r>
            <a:r>
              <a:rPr dirty="0" sz="1500" spc="-10" b="1">
                <a:latin typeface="Calibri"/>
                <a:cs typeface="Calibri"/>
              </a:rPr>
              <a:t>f</a:t>
            </a:r>
            <a:r>
              <a:rPr dirty="0" sz="1500" spc="-35" b="1">
                <a:latin typeface="Calibri"/>
                <a:cs typeface="Calibri"/>
              </a:rPr>
              <a:t>f</a:t>
            </a:r>
            <a:r>
              <a:rPr dirty="0" sz="1500" spc="-15" b="1">
                <a:latin typeface="Calibri"/>
                <a:cs typeface="Calibri"/>
              </a:rPr>
              <a:t>e</a:t>
            </a:r>
            <a:r>
              <a:rPr dirty="0" sz="1500" spc="-35" b="1">
                <a:latin typeface="Calibri"/>
                <a:cs typeface="Calibri"/>
              </a:rPr>
              <a:t>r</a:t>
            </a:r>
            <a:r>
              <a:rPr dirty="0" sz="1500" spc="-1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d  </a:t>
            </a:r>
            <a:r>
              <a:rPr dirty="0" sz="1500" spc="-10" b="1">
                <a:latin typeface="Calibri"/>
                <a:cs typeface="Calibri"/>
              </a:rPr>
              <a:t>by</a:t>
            </a:r>
            <a:r>
              <a:rPr dirty="0" sz="1500" spc="-6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host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institutions</a:t>
            </a:r>
            <a:endParaRPr sz="1500">
              <a:latin typeface="Calibri"/>
              <a:cs typeface="Calibri"/>
            </a:endParaRPr>
          </a:p>
          <a:p>
            <a:pPr algn="r" marL="520065" marR="6350" indent="-60960">
              <a:lnSpc>
                <a:spcPts val="1610"/>
              </a:lnSpc>
              <a:spcBef>
                <a:spcPts val="10"/>
              </a:spcBef>
            </a:pPr>
            <a:r>
              <a:rPr dirty="0" sz="1500" b="1">
                <a:latin typeface="Calibri"/>
                <a:cs typeface="Calibri"/>
              </a:rPr>
              <a:t>/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f</a:t>
            </a:r>
            <a:r>
              <a:rPr dirty="0" sz="1500" b="1">
                <a:latin typeface="Calibri"/>
                <a:cs typeface="Calibri"/>
              </a:rPr>
              <a:t>aculties</a:t>
            </a:r>
            <a:r>
              <a:rPr dirty="0" sz="1500" spc="-55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du</a:t>
            </a:r>
            <a:r>
              <a:rPr dirty="0" sz="1500" spc="-20" b="1">
                <a:latin typeface="Calibri"/>
                <a:cs typeface="Calibri"/>
              </a:rPr>
              <a:t>r</a:t>
            </a:r>
            <a:r>
              <a:rPr dirty="0" sz="1500" spc="-10" b="1">
                <a:latin typeface="Calibri"/>
                <a:cs typeface="Calibri"/>
              </a:rPr>
              <a:t>i</a:t>
            </a:r>
            <a:r>
              <a:rPr dirty="0" sz="1500" spc="-15" b="1">
                <a:latin typeface="Calibri"/>
                <a:cs typeface="Calibri"/>
              </a:rPr>
              <a:t>n</a:t>
            </a:r>
            <a:r>
              <a:rPr dirty="0" sz="1500" b="1">
                <a:latin typeface="Calibri"/>
                <a:cs typeface="Calibri"/>
              </a:rPr>
              <a:t>g  sum</a:t>
            </a:r>
            <a:r>
              <a:rPr dirty="0" sz="1500" spc="5" b="1">
                <a:latin typeface="Calibri"/>
                <a:cs typeface="Calibri"/>
              </a:rPr>
              <a:t>m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r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ho</a:t>
            </a:r>
            <a:r>
              <a:rPr dirty="0" sz="1500" spc="-10" b="1">
                <a:latin typeface="Calibri"/>
                <a:cs typeface="Calibri"/>
              </a:rPr>
              <a:t>li</a:t>
            </a:r>
            <a:r>
              <a:rPr dirty="0" sz="1500" spc="-15" b="1">
                <a:latin typeface="Calibri"/>
                <a:cs typeface="Calibri"/>
              </a:rPr>
              <a:t>d</a:t>
            </a:r>
            <a:r>
              <a:rPr dirty="0" sz="1500" spc="-35" b="1">
                <a:latin typeface="Calibri"/>
                <a:cs typeface="Calibri"/>
              </a:rPr>
              <a:t>a</a:t>
            </a:r>
            <a:r>
              <a:rPr dirty="0" sz="1500" b="1"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7452" y="1801367"/>
            <a:ext cx="2152015" cy="4247515"/>
            <a:chOff x="187452" y="1801367"/>
            <a:chExt cx="2152015" cy="424751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976" y="2407919"/>
              <a:ext cx="2150364" cy="36408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452" y="1801367"/>
              <a:ext cx="1914144" cy="6096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2015" y="1832610"/>
            <a:ext cx="1697355" cy="377952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194945" indent="130810">
              <a:lnSpc>
                <a:spcPts val="1800"/>
              </a:lnSpc>
              <a:spcBef>
                <a:spcPts val="254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Study 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Abroad/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dirty="0" sz="16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endParaRPr sz="1600">
              <a:latin typeface="Calibri"/>
              <a:cs typeface="Calibri"/>
            </a:endParaRPr>
          </a:p>
          <a:p>
            <a:pPr algn="r" marL="153035" marR="5080" indent="165735">
              <a:lnSpc>
                <a:spcPct val="92000"/>
              </a:lnSpc>
              <a:spcBef>
                <a:spcPts val="960"/>
              </a:spcBef>
            </a:pPr>
            <a:r>
              <a:rPr dirty="0" sz="1500" spc="-5">
                <a:latin typeface="Calibri"/>
                <a:cs typeface="Calibri"/>
              </a:rPr>
              <a:t>Spend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one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two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semesters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at 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ni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sit</a:t>
            </a:r>
            <a:r>
              <a:rPr dirty="0" sz="1500">
                <a:latin typeface="Calibri"/>
                <a:cs typeface="Calibri"/>
              </a:rPr>
              <a:t>ies</a:t>
            </a:r>
            <a:r>
              <a:rPr dirty="0" sz="1500" spc="-6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b</a:t>
            </a:r>
            <a:r>
              <a:rPr dirty="0" sz="1500" spc="-3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oa</a:t>
            </a:r>
            <a:r>
              <a:rPr dirty="0" sz="1500">
                <a:latin typeface="Calibri"/>
                <a:cs typeface="Calibri"/>
              </a:rPr>
              <a:t>d  </a:t>
            </a:r>
            <a:r>
              <a:rPr dirty="0" sz="1500" spc="-20">
                <a:latin typeface="Calibri"/>
                <a:cs typeface="Calibri"/>
              </a:rPr>
              <a:t>take </a:t>
            </a:r>
            <a:r>
              <a:rPr dirty="0" sz="1500" spc="-10">
                <a:latin typeface="Calibri"/>
                <a:cs typeface="Calibri"/>
              </a:rPr>
              <a:t>courses </a:t>
            </a:r>
            <a:r>
              <a:rPr dirty="0" sz="1500">
                <a:latin typeface="Calibri"/>
                <a:cs typeface="Calibri"/>
              </a:rPr>
              <a:t>in a 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regular </a:t>
            </a:r>
            <a:r>
              <a:rPr dirty="0" sz="1500" spc="-20">
                <a:latin typeface="Calibri"/>
                <a:cs typeface="Calibri"/>
              </a:rPr>
              <a:t>semester 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with credit </a:t>
            </a:r>
            <a:r>
              <a:rPr dirty="0" sz="1500" spc="-25">
                <a:latin typeface="Calibri"/>
                <a:cs typeface="Calibri"/>
              </a:rPr>
              <a:t>transfer 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opportunity </a:t>
            </a:r>
            <a:r>
              <a:rPr dirty="0" sz="1500" spc="-10" b="1">
                <a:latin typeface="Calibri"/>
                <a:cs typeface="Calibri"/>
              </a:rPr>
              <a:t>OR 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tude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</a:t>
            </a:r>
            <a:r>
              <a:rPr dirty="0" sz="1500" spc="-8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joi</a:t>
            </a:r>
            <a:r>
              <a:rPr dirty="0" sz="1500">
                <a:latin typeface="Calibri"/>
                <a:cs typeface="Calibri"/>
              </a:rPr>
              <a:t>n  </a:t>
            </a:r>
            <a:r>
              <a:rPr dirty="0" sz="1500" spc="-10">
                <a:latin typeface="Calibri"/>
                <a:cs typeface="Calibri"/>
              </a:rPr>
              <a:t>research to </a:t>
            </a:r>
            <a:r>
              <a:rPr dirty="0" sz="1500" spc="-20">
                <a:latin typeface="Calibri"/>
                <a:cs typeface="Calibri"/>
              </a:rPr>
              <a:t>join 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research </a:t>
            </a:r>
            <a:r>
              <a:rPr dirty="0" sz="1500" spc="-5">
                <a:latin typeface="Calibri"/>
                <a:cs typeface="Calibri"/>
              </a:rPr>
              <a:t>study </a:t>
            </a:r>
            <a:r>
              <a:rPr dirty="0" sz="1500" spc="-15">
                <a:latin typeface="Calibri"/>
                <a:cs typeface="Calibri"/>
              </a:rPr>
              <a:t>or 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internship </a:t>
            </a:r>
            <a:r>
              <a:rPr dirty="0" sz="1500" spc="-10">
                <a:latin typeface="Calibri"/>
                <a:cs typeface="Calibri"/>
              </a:rPr>
              <a:t>under 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 </a:t>
            </a:r>
            <a:r>
              <a:rPr dirty="0" sz="1500" spc="-5">
                <a:latin typeface="Calibri"/>
                <a:cs typeface="Calibri"/>
              </a:rPr>
              <a:t>supervision </a:t>
            </a:r>
            <a:r>
              <a:rPr dirty="0" sz="1500" spc="-15">
                <a:latin typeface="Calibri"/>
                <a:cs typeface="Calibri"/>
              </a:rPr>
              <a:t>of 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7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academic</a:t>
            </a:r>
            <a:r>
              <a:rPr dirty="0" sz="1500" spc="-7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staff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at </a:t>
            </a:r>
            <a:r>
              <a:rPr dirty="0" sz="1500" spc="-3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universities </a:t>
            </a:r>
            <a:r>
              <a:rPr dirty="0" sz="1500" spc="-15">
                <a:latin typeface="Calibri"/>
                <a:cs typeface="Calibri"/>
              </a:rPr>
              <a:t>or 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industries.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37297" y="1646047"/>
            <a:ext cx="356679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" b="1">
                <a:solidFill>
                  <a:srgbClr val="933735"/>
                </a:solidFill>
                <a:latin typeface="Calibri"/>
                <a:cs typeface="Calibri"/>
              </a:rPr>
              <a:t>Global</a:t>
            </a:r>
            <a:r>
              <a:rPr dirty="0" sz="2650" spc="-65" b="1">
                <a:solidFill>
                  <a:srgbClr val="933735"/>
                </a:solidFill>
                <a:latin typeface="Calibri"/>
                <a:cs typeface="Calibri"/>
              </a:rPr>
              <a:t> </a:t>
            </a:r>
            <a:r>
              <a:rPr dirty="0" sz="2650" spc="-5" b="1">
                <a:solidFill>
                  <a:srgbClr val="933735"/>
                </a:solidFill>
                <a:latin typeface="Calibri"/>
                <a:cs typeface="Calibri"/>
              </a:rPr>
              <a:t>Mobility</a:t>
            </a:r>
            <a:r>
              <a:rPr dirty="0" sz="2650" spc="-80" b="1">
                <a:solidFill>
                  <a:srgbClr val="933735"/>
                </a:solidFill>
                <a:latin typeface="Calibri"/>
                <a:cs typeface="Calibri"/>
              </a:rPr>
              <a:t> </a:t>
            </a:r>
            <a:r>
              <a:rPr dirty="0" sz="2650" spc="-25" b="1">
                <a:solidFill>
                  <a:srgbClr val="933735"/>
                </a:solidFill>
                <a:latin typeface="Calibri"/>
                <a:cs typeface="Calibri"/>
              </a:rPr>
              <a:t>Programs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72200" y="115823"/>
            <a:ext cx="5459095" cy="6425565"/>
            <a:chOff x="6172200" y="115823"/>
            <a:chExt cx="5459095" cy="642556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2200" y="4328159"/>
              <a:ext cx="3462528" cy="2212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91016" y="115823"/>
              <a:ext cx="2740152" cy="69342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926329" y="6351219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39576" y="6351219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31" name="object 31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720595"/>
            <a:ext cx="12186285" cy="5137785"/>
            <a:chOff x="0" y="1720595"/>
            <a:chExt cx="12186285" cy="5137785"/>
          </a:xfrm>
        </p:grpSpPr>
        <p:sp>
          <p:nvSpPr>
            <p:cNvPr id="4" name="object 4"/>
            <p:cNvSpPr/>
            <p:nvPr/>
          </p:nvSpPr>
          <p:spPr>
            <a:xfrm>
              <a:off x="5553455" y="6412992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60"/>
              <a:ext cx="12185903" cy="3139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720595"/>
              <a:ext cx="622300" cy="3095625"/>
            </a:xfrm>
            <a:custGeom>
              <a:avLst/>
              <a:gdLst/>
              <a:ahLst/>
              <a:cxnLst/>
              <a:rect l="l" t="t" r="r" b="b"/>
              <a:pathLst>
                <a:path w="622300" h="3095625">
                  <a:moveTo>
                    <a:pt x="621792" y="0"/>
                  </a:moveTo>
                  <a:lnTo>
                    <a:pt x="0" y="0"/>
                  </a:lnTo>
                  <a:lnTo>
                    <a:pt x="0" y="3095243"/>
                  </a:lnTo>
                  <a:lnTo>
                    <a:pt x="621792" y="3095243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87541" y="6485331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52525"/>
                </a:solidFill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8344" y="422148"/>
            <a:ext cx="10857230" cy="4777740"/>
            <a:chOff x="1228344" y="422148"/>
            <a:chExt cx="10857230" cy="47777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344" y="922020"/>
              <a:ext cx="2906268" cy="42778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70932" y="422148"/>
              <a:ext cx="6914515" cy="1324610"/>
            </a:xfrm>
            <a:custGeom>
              <a:avLst/>
              <a:gdLst/>
              <a:ahLst/>
              <a:cxnLst/>
              <a:rect l="l" t="t" r="r" b="b"/>
              <a:pathLst>
                <a:path w="6914515" h="1324610">
                  <a:moveTo>
                    <a:pt x="6914388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914388" y="1324355"/>
                  </a:lnTo>
                  <a:lnTo>
                    <a:pt x="6914388" y="0"/>
                  </a:lnTo>
                  <a:close/>
                </a:path>
              </a:pathLst>
            </a:custGeom>
            <a:solidFill>
              <a:srgbClr val="EFE4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8129" y="605104"/>
            <a:ext cx="6541770" cy="866775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568960" marR="5080" indent="-556895">
              <a:lnSpc>
                <a:spcPts val="3140"/>
              </a:lnSpc>
              <a:spcBef>
                <a:spcPts val="495"/>
              </a:spcBef>
            </a:pPr>
            <a:r>
              <a:rPr dirty="0" sz="2900" spc="-5" b="1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r>
              <a:rPr dirty="0" sz="29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spc="-5" b="1">
                <a:solidFill>
                  <a:srgbClr val="404040"/>
                </a:solidFill>
                <a:latin typeface="Calibri"/>
                <a:cs typeface="Calibri"/>
              </a:rPr>
              <a:t>OUTBOUND</a:t>
            </a:r>
            <a:r>
              <a:rPr dirty="0" sz="29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404040"/>
                </a:solidFill>
                <a:latin typeface="Calibri"/>
                <a:cs typeface="Calibri"/>
              </a:rPr>
              <a:t>MOBILITY</a:t>
            </a:r>
            <a:r>
              <a:rPr dirty="0" sz="29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spc="-35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9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spc="-50" b="1">
                <a:solidFill>
                  <a:srgbClr val="404040"/>
                </a:solidFill>
                <a:latin typeface="Calibri"/>
                <a:cs typeface="Calibri"/>
              </a:rPr>
              <a:t>JAPAN </a:t>
            </a:r>
            <a:r>
              <a:rPr dirty="0" sz="2900" spc="-6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dirty="0" sz="29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404040"/>
                </a:solidFill>
                <a:latin typeface="Calibri"/>
                <a:cs typeface="Calibri"/>
              </a:rPr>
              <a:t>NOVEMBER</a:t>
            </a:r>
            <a:r>
              <a:rPr dirty="0" sz="29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dirty="0" sz="29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404040"/>
                </a:solidFill>
                <a:latin typeface="Calibri"/>
                <a:cs typeface="Calibri"/>
              </a:rPr>
              <a:t>5 </a:t>
            </a:r>
            <a:r>
              <a:rPr dirty="0" sz="2900" spc="-10" b="1">
                <a:solidFill>
                  <a:srgbClr val="404040"/>
                </a:solidFill>
                <a:latin typeface="Calibri"/>
                <a:cs typeface="Calibri"/>
              </a:rPr>
              <a:t>DECEMBER</a:t>
            </a:r>
            <a:r>
              <a:rPr dirty="0" sz="29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404040"/>
                </a:solidFill>
                <a:latin typeface="Calibri"/>
                <a:cs typeface="Calibri"/>
              </a:rPr>
              <a:t>2023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023" y="2052365"/>
            <a:ext cx="280035" cy="2395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OUTBOUND</a:t>
            </a:r>
            <a:r>
              <a:rPr dirty="0" sz="20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9554" y="2265679"/>
            <a:ext cx="32207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7115" algn="l"/>
                <a:tab pos="1329055" algn="l"/>
                <a:tab pos="1946275" algn="l"/>
                <a:tab pos="2508885" algn="l"/>
                <a:tab pos="2880995" algn="l"/>
              </a:tabLst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re-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orde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r	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s	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z="1800" spc="1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en	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ntil	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5	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Oc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t 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900">
                <a:solidFill>
                  <a:srgbClr val="585858"/>
                </a:solidFill>
                <a:latin typeface="Calibri"/>
                <a:cs typeface="Calibri"/>
              </a:rPr>
              <a:t>‼️</a:t>
            </a:r>
            <a:r>
              <a:rPr dirty="0" sz="1800" spc="-9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Grab </a:t>
            </a:r>
            <a:r>
              <a:rPr dirty="0" sz="18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yours </a:t>
            </a:r>
            <a:r>
              <a:rPr dirty="0" sz="1800" spc="-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w </a:t>
            </a:r>
            <a:r>
              <a:rPr dirty="0" sz="1800" spc="-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dirty="0" sz="18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loo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k </a:t>
            </a:r>
            <a:r>
              <a:rPr dirty="0" sz="1800" spc="-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9554" y="3091941"/>
            <a:ext cx="929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Segoe UI Emoji"/>
                <a:cs typeface="Segoe UI Emoji"/>
              </a:rPr>
              <a:t>😎</a:t>
            </a:r>
            <a:r>
              <a:rPr dirty="0" sz="1800" spc="-120">
                <a:solidFill>
                  <a:srgbClr val="585858"/>
                </a:solidFill>
                <a:latin typeface="Segoe UI Emoji"/>
                <a:cs typeface="Segoe UI Emoji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7167" y="3079495"/>
            <a:ext cx="1303655" cy="3143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4765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195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Faculty</a:t>
            </a:r>
            <a:r>
              <a:rPr dirty="0" sz="18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Jersey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9554" y="3637533"/>
            <a:ext cx="32207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If</a:t>
            </a:r>
            <a:r>
              <a:rPr dirty="0" sz="18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dirty="0" sz="1800" spc="1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dirty="0" sz="18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interested,</a:t>
            </a:r>
            <a:r>
              <a:rPr dirty="0" sz="1800" spc="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please</a:t>
            </a:r>
            <a:r>
              <a:rPr dirty="0" sz="1800" spc="11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fill</a:t>
            </a:r>
            <a:r>
              <a:rPr dirty="0" sz="1800" spc="1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585858"/>
                </a:solidFill>
                <a:latin typeface="Calibri"/>
                <a:cs typeface="Calibri"/>
              </a:rPr>
              <a:t>in </a:t>
            </a:r>
            <a:r>
              <a:rPr dirty="0" sz="1800" spc="-3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this link: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60960">
              <a:lnSpc>
                <a:spcPct val="100000"/>
              </a:lnSpc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https://forms.gle/hkn1KEco4MEB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GNM99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http://bit.ly/3tg1MV9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8213" y="6514592"/>
            <a:ext cx="157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IN</a:t>
            </a:r>
            <a:r>
              <a:rPr dirty="0" sz="1200" spc="5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200" spc="-6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dirty="0" sz="1200" spc="-95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NG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SO</a:t>
            </a:r>
            <a:r>
              <a:rPr dirty="0" sz="1200" spc="-3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UTI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3148" y="281940"/>
            <a:ext cx="11389360" cy="5935980"/>
            <a:chOff x="803148" y="281940"/>
            <a:chExt cx="11389360" cy="593598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148" y="281940"/>
              <a:ext cx="4197096" cy="59359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8888" y="2337816"/>
              <a:ext cx="3563111" cy="35692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5553455" y="6412991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72826" y="3450335"/>
              <a:ext cx="2606675" cy="3408045"/>
            </a:xfrm>
            <a:custGeom>
              <a:avLst/>
              <a:gdLst/>
              <a:ahLst/>
              <a:cxnLst/>
              <a:rect l="l" t="t" r="r" b="b"/>
              <a:pathLst>
                <a:path w="2606675" h="3408045">
                  <a:moveTo>
                    <a:pt x="2606281" y="0"/>
                  </a:moveTo>
                  <a:lnTo>
                    <a:pt x="1908670" y="0"/>
                  </a:lnTo>
                  <a:lnTo>
                    <a:pt x="0" y="3407662"/>
                  </a:lnTo>
                  <a:lnTo>
                    <a:pt x="637661" y="3407662"/>
                  </a:lnTo>
                  <a:lnTo>
                    <a:pt x="260628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367773" y="3732268"/>
              <a:ext cx="1824355" cy="3126105"/>
            </a:xfrm>
            <a:custGeom>
              <a:avLst/>
              <a:gdLst/>
              <a:ahLst/>
              <a:cxnLst/>
              <a:rect l="l" t="t" r="r" b="b"/>
              <a:pathLst>
                <a:path w="1824354" h="3126104">
                  <a:moveTo>
                    <a:pt x="1824225" y="0"/>
                  </a:moveTo>
                  <a:lnTo>
                    <a:pt x="0" y="3125728"/>
                  </a:lnTo>
                  <a:lnTo>
                    <a:pt x="1824225" y="3125728"/>
                  </a:lnTo>
                  <a:lnTo>
                    <a:pt x="1824225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2" y="970788"/>
              <a:ext cx="1962912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82237" y="4678171"/>
              <a:ext cx="2411095" cy="2179955"/>
            </a:xfrm>
            <a:custGeom>
              <a:avLst/>
              <a:gdLst/>
              <a:ahLst/>
              <a:cxnLst/>
              <a:rect l="l" t="t" r="r" b="b"/>
              <a:pathLst>
                <a:path w="2411095" h="2179954">
                  <a:moveTo>
                    <a:pt x="1280875" y="0"/>
                  </a:moveTo>
                  <a:lnTo>
                    <a:pt x="0" y="2179826"/>
                  </a:lnTo>
                  <a:lnTo>
                    <a:pt x="749473" y="2179826"/>
                  </a:lnTo>
                  <a:lnTo>
                    <a:pt x="1213692" y="2162111"/>
                  </a:lnTo>
                  <a:lnTo>
                    <a:pt x="2410540" y="57784"/>
                  </a:lnTo>
                  <a:lnTo>
                    <a:pt x="1280875" y="0"/>
                  </a:lnTo>
                  <a:close/>
                </a:path>
              </a:pathLst>
            </a:custGeom>
            <a:solidFill>
              <a:srgbClr val="BEBEBE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6095"/>
              <a:ext cx="1316990" cy="2121535"/>
            </a:xfrm>
            <a:custGeom>
              <a:avLst/>
              <a:gdLst/>
              <a:ahLst/>
              <a:cxnLst/>
              <a:rect l="l" t="t" r="r" b="b"/>
              <a:pathLst>
                <a:path w="1316990" h="2121535">
                  <a:moveTo>
                    <a:pt x="1316736" y="0"/>
                  </a:moveTo>
                  <a:lnTo>
                    <a:pt x="0" y="0"/>
                  </a:lnTo>
                  <a:lnTo>
                    <a:pt x="0" y="2121407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9880" y="3132081"/>
              <a:ext cx="1722120" cy="3102610"/>
            </a:xfrm>
            <a:custGeom>
              <a:avLst/>
              <a:gdLst/>
              <a:ahLst/>
              <a:cxnLst/>
              <a:rect l="l" t="t" r="r" b="b"/>
              <a:pathLst>
                <a:path w="1722120" h="3102610">
                  <a:moveTo>
                    <a:pt x="1722120" y="0"/>
                  </a:moveTo>
                  <a:lnTo>
                    <a:pt x="0" y="3102602"/>
                  </a:lnTo>
                  <a:lnTo>
                    <a:pt x="683895" y="3102602"/>
                  </a:lnTo>
                  <a:lnTo>
                    <a:pt x="1722120" y="1271611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1236" y="457200"/>
              <a:ext cx="8383523" cy="62590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26002" y="1678685"/>
              <a:ext cx="7000240" cy="5038725"/>
            </a:xfrm>
            <a:custGeom>
              <a:avLst/>
              <a:gdLst/>
              <a:ahLst/>
              <a:cxnLst/>
              <a:rect l="l" t="t" r="r" b="b"/>
              <a:pathLst>
                <a:path w="7000240" h="5038725">
                  <a:moveTo>
                    <a:pt x="0" y="1040891"/>
                  </a:moveTo>
                  <a:lnTo>
                    <a:pt x="6999732" y="1040891"/>
                  </a:lnTo>
                  <a:lnTo>
                    <a:pt x="6999732" y="0"/>
                  </a:lnTo>
                  <a:lnTo>
                    <a:pt x="0" y="0"/>
                  </a:lnTo>
                  <a:lnTo>
                    <a:pt x="0" y="1040891"/>
                  </a:lnTo>
                  <a:close/>
                </a:path>
                <a:path w="7000240" h="5038725">
                  <a:moveTo>
                    <a:pt x="0" y="5038344"/>
                  </a:moveTo>
                  <a:lnTo>
                    <a:pt x="6999732" y="5038344"/>
                  </a:lnTo>
                  <a:lnTo>
                    <a:pt x="6999732" y="3998976"/>
                  </a:lnTo>
                  <a:lnTo>
                    <a:pt x="0" y="3998976"/>
                  </a:lnTo>
                  <a:lnTo>
                    <a:pt x="0" y="5038344"/>
                  </a:lnTo>
                  <a:close/>
                </a:path>
              </a:pathLst>
            </a:custGeom>
            <a:ln w="71584">
              <a:solidFill>
                <a:srgbClr val="E03B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37253" y="2032380"/>
              <a:ext cx="4945380" cy="3961129"/>
            </a:xfrm>
            <a:custGeom>
              <a:avLst/>
              <a:gdLst/>
              <a:ahLst/>
              <a:cxnLst/>
              <a:rect l="l" t="t" r="r" b="b"/>
              <a:pathLst>
                <a:path w="4945380" h="3961129">
                  <a:moveTo>
                    <a:pt x="2072513" y="0"/>
                  </a:moveTo>
                  <a:lnTo>
                    <a:pt x="1964563" y="0"/>
                  </a:lnTo>
                  <a:lnTo>
                    <a:pt x="1956943" y="762"/>
                  </a:lnTo>
                  <a:lnTo>
                    <a:pt x="1924939" y="4318"/>
                  </a:lnTo>
                  <a:lnTo>
                    <a:pt x="1852460" y="11391"/>
                  </a:lnTo>
                  <a:lnTo>
                    <a:pt x="1820545" y="10795"/>
                  </a:lnTo>
                  <a:lnTo>
                    <a:pt x="1712595" y="10795"/>
                  </a:lnTo>
                  <a:lnTo>
                    <a:pt x="1672209" y="10795"/>
                  </a:lnTo>
                  <a:lnTo>
                    <a:pt x="1654556" y="11938"/>
                  </a:lnTo>
                  <a:lnTo>
                    <a:pt x="1637030" y="14097"/>
                  </a:lnTo>
                  <a:lnTo>
                    <a:pt x="1619377" y="16637"/>
                  </a:lnTo>
                  <a:lnTo>
                    <a:pt x="1601724" y="20955"/>
                  </a:lnTo>
                  <a:lnTo>
                    <a:pt x="1571752" y="27432"/>
                  </a:lnTo>
                  <a:lnTo>
                    <a:pt x="1560322" y="28829"/>
                  </a:lnTo>
                  <a:lnTo>
                    <a:pt x="1548384" y="29972"/>
                  </a:lnTo>
                  <a:lnTo>
                    <a:pt x="1536573" y="30607"/>
                  </a:lnTo>
                  <a:lnTo>
                    <a:pt x="839876" y="30607"/>
                  </a:lnTo>
                  <a:lnTo>
                    <a:pt x="775081" y="29591"/>
                  </a:lnTo>
                  <a:lnTo>
                    <a:pt x="756793" y="28067"/>
                  </a:lnTo>
                  <a:lnTo>
                    <a:pt x="677545" y="22733"/>
                  </a:lnTo>
                  <a:lnTo>
                    <a:pt x="440309" y="17272"/>
                  </a:lnTo>
                  <a:lnTo>
                    <a:pt x="332359" y="17272"/>
                  </a:lnTo>
                  <a:lnTo>
                    <a:pt x="94361" y="23114"/>
                  </a:lnTo>
                  <a:lnTo>
                    <a:pt x="56261" y="26670"/>
                  </a:lnTo>
                  <a:lnTo>
                    <a:pt x="0" y="30607"/>
                  </a:lnTo>
                  <a:lnTo>
                    <a:pt x="0" y="246634"/>
                  </a:lnTo>
                  <a:lnTo>
                    <a:pt x="108077" y="246634"/>
                  </a:lnTo>
                  <a:lnTo>
                    <a:pt x="164211" y="242697"/>
                  </a:lnTo>
                  <a:lnTo>
                    <a:pt x="202311" y="239014"/>
                  </a:lnTo>
                  <a:lnTo>
                    <a:pt x="387464" y="234569"/>
                  </a:lnTo>
                  <a:lnTo>
                    <a:pt x="569595" y="238760"/>
                  </a:lnTo>
                  <a:lnTo>
                    <a:pt x="667131" y="245491"/>
                  </a:lnTo>
                  <a:lnTo>
                    <a:pt x="780542" y="247396"/>
                  </a:lnTo>
                  <a:lnTo>
                    <a:pt x="888492" y="247396"/>
                  </a:lnTo>
                  <a:lnTo>
                    <a:pt x="933831" y="246634"/>
                  </a:lnTo>
                  <a:lnTo>
                    <a:pt x="1644523" y="246634"/>
                  </a:lnTo>
                  <a:lnTo>
                    <a:pt x="1709674" y="236855"/>
                  </a:lnTo>
                  <a:lnTo>
                    <a:pt x="1727327" y="232537"/>
                  </a:lnTo>
                  <a:lnTo>
                    <a:pt x="1744980" y="230124"/>
                  </a:lnTo>
                  <a:lnTo>
                    <a:pt x="1762633" y="227965"/>
                  </a:lnTo>
                  <a:lnTo>
                    <a:pt x="1764868" y="227825"/>
                  </a:lnTo>
                  <a:lnTo>
                    <a:pt x="1772285" y="227965"/>
                  </a:lnTo>
                  <a:lnTo>
                    <a:pt x="1880362" y="227965"/>
                  </a:lnTo>
                  <a:lnTo>
                    <a:pt x="1958848" y="227584"/>
                  </a:lnTo>
                  <a:lnTo>
                    <a:pt x="2033016" y="220345"/>
                  </a:lnTo>
                  <a:lnTo>
                    <a:pt x="2072513" y="216027"/>
                  </a:lnTo>
                  <a:lnTo>
                    <a:pt x="2072513" y="0"/>
                  </a:lnTo>
                  <a:close/>
                </a:path>
                <a:path w="4945380" h="3961129">
                  <a:moveTo>
                    <a:pt x="4945380" y="3738422"/>
                  </a:moveTo>
                  <a:lnTo>
                    <a:pt x="4746244" y="3738422"/>
                  </a:lnTo>
                  <a:lnTo>
                    <a:pt x="4684268" y="3735540"/>
                  </a:lnTo>
                  <a:lnTo>
                    <a:pt x="4638294" y="3732301"/>
                  </a:lnTo>
                  <a:lnTo>
                    <a:pt x="4531614" y="3731933"/>
                  </a:lnTo>
                  <a:lnTo>
                    <a:pt x="4440783" y="3731933"/>
                  </a:lnTo>
                  <a:lnTo>
                    <a:pt x="4400677" y="3731577"/>
                  </a:lnTo>
                  <a:lnTo>
                    <a:pt x="4292600" y="3731577"/>
                  </a:lnTo>
                  <a:lnTo>
                    <a:pt x="4149344" y="3731577"/>
                  </a:lnTo>
                  <a:lnTo>
                    <a:pt x="4007866" y="3742372"/>
                  </a:lnTo>
                  <a:lnTo>
                    <a:pt x="3993896" y="3744899"/>
                  </a:lnTo>
                  <a:lnTo>
                    <a:pt x="3993896" y="3960901"/>
                  </a:lnTo>
                  <a:lnTo>
                    <a:pt x="4101846" y="3960901"/>
                  </a:lnTo>
                  <a:lnTo>
                    <a:pt x="4115816" y="3958374"/>
                  </a:lnTo>
                  <a:lnTo>
                    <a:pt x="4257294" y="3947579"/>
                  </a:lnTo>
                  <a:lnTo>
                    <a:pt x="4292600" y="3947579"/>
                  </a:lnTo>
                  <a:lnTo>
                    <a:pt x="4374388" y="3948303"/>
                  </a:lnTo>
                  <a:lnTo>
                    <a:pt x="4482338" y="3948303"/>
                  </a:lnTo>
                  <a:lnTo>
                    <a:pt x="4497476" y="3948201"/>
                  </a:lnTo>
                  <a:lnTo>
                    <a:pt x="4530217" y="3948303"/>
                  </a:lnTo>
                  <a:lnTo>
                    <a:pt x="4576318" y="3951541"/>
                  </a:lnTo>
                  <a:lnTo>
                    <a:pt x="4638294" y="3954424"/>
                  </a:lnTo>
                  <a:lnTo>
                    <a:pt x="4746244" y="3954424"/>
                  </a:lnTo>
                  <a:lnTo>
                    <a:pt x="4945380" y="3954424"/>
                  </a:lnTo>
                  <a:lnTo>
                    <a:pt x="4945380" y="3738422"/>
                  </a:lnTo>
                  <a:close/>
                </a:path>
              </a:pathLst>
            </a:custGeom>
            <a:solidFill>
              <a:srgbClr val="FFCC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40683" y="1624202"/>
              <a:ext cx="1549400" cy="379095"/>
            </a:xfrm>
            <a:custGeom>
              <a:avLst/>
              <a:gdLst/>
              <a:ahLst/>
              <a:cxnLst/>
              <a:rect l="l" t="t" r="r" b="b"/>
              <a:pathLst>
                <a:path w="1549400" h="379094">
                  <a:moveTo>
                    <a:pt x="1549146" y="78232"/>
                  </a:moveTo>
                  <a:lnTo>
                    <a:pt x="1478534" y="78232"/>
                  </a:lnTo>
                  <a:lnTo>
                    <a:pt x="1478534" y="18669"/>
                  </a:lnTo>
                  <a:lnTo>
                    <a:pt x="1291717" y="18669"/>
                  </a:lnTo>
                  <a:lnTo>
                    <a:pt x="766762" y="18961"/>
                  </a:lnTo>
                  <a:lnTo>
                    <a:pt x="656971" y="12954"/>
                  </a:lnTo>
                  <a:lnTo>
                    <a:pt x="490728" y="12573"/>
                  </a:lnTo>
                  <a:lnTo>
                    <a:pt x="453555" y="12573"/>
                  </a:lnTo>
                  <a:lnTo>
                    <a:pt x="179959" y="0"/>
                  </a:lnTo>
                  <a:lnTo>
                    <a:pt x="0" y="0"/>
                  </a:lnTo>
                  <a:lnTo>
                    <a:pt x="0" y="359918"/>
                  </a:lnTo>
                  <a:lnTo>
                    <a:pt x="281559" y="372872"/>
                  </a:lnTo>
                  <a:lnTo>
                    <a:pt x="461518" y="372872"/>
                  </a:lnTo>
                  <a:lnTo>
                    <a:pt x="463829" y="372859"/>
                  </a:lnTo>
                  <a:lnTo>
                    <a:pt x="477012" y="372872"/>
                  </a:lnTo>
                  <a:lnTo>
                    <a:pt x="588645" y="379095"/>
                  </a:lnTo>
                  <a:lnTo>
                    <a:pt x="768604" y="379095"/>
                  </a:lnTo>
                  <a:lnTo>
                    <a:pt x="1478534" y="378714"/>
                  </a:lnTo>
                  <a:lnTo>
                    <a:pt x="1478534" y="294259"/>
                  </a:lnTo>
                  <a:lnTo>
                    <a:pt x="1549146" y="294259"/>
                  </a:lnTo>
                  <a:lnTo>
                    <a:pt x="1549146" y="7823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21887" y="1654936"/>
              <a:ext cx="1523365" cy="4453255"/>
            </a:xfrm>
            <a:custGeom>
              <a:avLst/>
              <a:gdLst/>
              <a:ahLst/>
              <a:cxnLst/>
              <a:rect l="l" t="t" r="r" b="b"/>
              <a:pathLst>
                <a:path w="1523364" h="4453255">
                  <a:moveTo>
                    <a:pt x="925957" y="4092587"/>
                  </a:moveTo>
                  <a:lnTo>
                    <a:pt x="860069" y="4092587"/>
                  </a:lnTo>
                  <a:lnTo>
                    <a:pt x="831215" y="4090428"/>
                  </a:lnTo>
                  <a:lnTo>
                    <a:pt x="818261" y="4088269"/>
                  </a:lnTo>
                  <a:lnTo>
                    <a:pt x="796290" y="4083951"/>
                  </a:lnTo>
                  <a:lnTo>
                    <a:pt x="779780" y="4079633"/>
                  </a:lnTo>
                  <a:lnTo>
                    <a:pt x="764667" y="4076039"/>
                  </a:lnTo>
                  <a:lnTo>
                    <a:pt x="759587" y="4074960"/>
                  </a:lnTo>
                  <a:lnTo>
                    <a:pt x="749554" y="4074236"/>
                  </a:lnTo>
                  <a:lnTo>
                    <a:pt x="715264" y="4070997"/>
                  </a:lnTo>
                  <a:lnTo>
                    <a:pt x="691134" y="4068114"/>
                  </a:lnTo>
                  <a:lnTo>
                    <a:pt x="679704" y="4067759"/>
                  </a:lnTo>
                  <a:lnTo>
                    <a:pt x="499618" y="4067759"/>
                  </a:lnTo>
                  <a:lnTo>
                    <a:pt x="471932" y="4067759"/>
                  </a:lnTo>
                  <a:lnTo>
                    <a:pt x="430530" y="4067035"/>
                  </a:lnTo>
                  <a:lnTo>
                    <a:pt x="250571" y="4067035"/>
                  </a:lnTo>
                  <a:lnTo>
                    <a:pt x="167767" y="4067391"/>
                  </a:lnTo>
                  <a:lnTo>
                    <a:pt x="128143" y="4070273"/>
                  </a:lnTo>
                  <a:lnTo>
                    <a:pt x="122428" y="4070997"/>
                  </a:lnTo>
                  <a:lnTo>
                    <a:pt x="0" y="4080357"/>
                  </a:lnTo>
                  <a:lnTo>
                    <a:pt x="0" y="4440352"/>
                  </a:lnTo>
                  <a:lnTo>
                    <a:pt x="179959" y="4440352"/>
                  </a:lnTo>
                  <a:lnTo>
                    <a:pt x="302387" y="4430992"/>
                  </a:lnTo>
                  <a:lnTo>
                    <a:pt x="308102" y="4430268"/>
                  </a:lnTo>
                  <a:lnTo>
                    <a:pt x="342811" y="4427753"/>
                  </a:lnTo>
                  <a:lnTo>
                    <a:pt x="471932" y="4427753"/>
                  </a:lnTo>
                  <a:lnTo>
                    <a:pt x="499618" y="4427753"/>
                  </a:lnTo>
                  <a:lnTo>
                    <a:pt x="511175" y="4428109"/>
                  </a:lnTo>
                  <a:lnTo>
                    <a:pt x="535305" y="4430992"/>
                  </a:lnTo>
                  <a:lnTo>
                    <a:pt x="569468" y="4434230"/>
                  </a:lnTo>
                  <a:lnTo>
                    <a:pt x="579628" y="4434954"/>
                  </a:lnTo>
                  <a:lnTo>
                    <a:pt x="584581" y="4436034"/>
                  </a:lnTo>
                  <a:lnTo>
                    <a:pt x="599694" y="4439628"/>
                  </a:lnTo>
                  <a:lnTo>
                    <a:pt x="616331" y="4443958"/>
                  </a:lnTo>
                  <a:lnTo>
                    <a:pt x="638302" y="4448276"/>
                  </a:lnTo>
                  <a:lnTo>
                    <a:pt x="651256" y="4450435"/>
                  </a:lnTo>
                  <a:lnTo>
                    <a:pt x="685038" y="4452950"/>
                  </a:lnTo>
                  <a:lnTo>
                    <a:pt x="864997" y="4452950"/>
                  </a:lnTo>
                  <a:lnTo>
                    <a:pt x="925957" y="4452594"/>
                  </a:lnTo>
                  <a:lnTo>
                    <a:pt x="925957" y="4092587"/>
                  </a:lnTo>
                  <a:close/>
                </a:path>
                <a:path w="1523364" h="4453255">
                  <a:moveTo>
                    <a:pt x="1354328" y="2394077"/>
                  </a:moveTo>
                  <a:lnTo>
                    <a:pt x="1174369" y="2394077"/>
                  </a:lnTo>
                  <a:lnTo>
                    <a:pt x="1168654" y="2394839"/>
                  </a:lnTo>
                  <a:lnTo>
                    <a:pt x="1161415" y="2395601"/>
                  </a:lnTo>
                  <a:lnTo>
                    <a:pt x="1149477" y="2398395"/>
                  </a:lnTo>
                  <a:lnTo>
                    <a:pt x="1145159" y="2400300"/>
                  </a:lnTo>
                  <a:lnTo>
                    <a:pt x="1140587" y="2401697"/>
                  </a:lnTo>
                  <a:lnTo>
                    <a:pt x="1132205" y="2404999"/>
                  </a:lnTo>
                  <a:lnTo>
                    <a:pt x="1127506" y="2406015"/>
                  </a:lnTo>
                  <a:lnTo>
                    <a:pt x="1123188" y="2407158"/>
                  </a:lnTo>
                  <a:lnTo>
                    <a:pt x="1118870" y="2408174"/>
                  </a:lnTo>
                  <a:lnTo>
                    <a:pt x="1093343" y="2413254"/>
                  </a:lnTo>
                  <a:lnTo>
                    <a:pt x="1079512" y="2416645"/>
                  </a:lnTo>
                  <a:lnTo>
                    <a:pt x="1016381" y="2413254"/>
                  </a:lnTo>
                  <a:lnTo>
                    <a:pt x="836295" y="2413254"/>
                  </a:lnTo>
                  <a:lnTo>
                    <a:pt x="718947" y="2413254"/>
                  </a:lnTo>
                  <a:lnTo>
                    <a:pt x="673608" y="2410333"/>
                  </a:lnTo>
                  <a:lnTo>
                    <a:pt x="642620" y="2407793"/>
                  </a:lnTo>
                  <a:lnTo>
                    <a:pt x="549783" y="2398776"/>
                  </a:lnTo>
                  <a:lnTo>
                    <a:pt x="452882" y="2390902"/>
                  </a:lnTo>
                  <a:lnTo>
                    <a:pt x="291973" y="2387600"/>
                  </a:lnTo>
                  <a:lnTo>
                    <a:pt x="205232" y="2381885"/>
                  </a:lnTo>
                  <a:lnTo>
                    <a:pt x="25273" y="2381885"/>
                  </a:lnTo>
                  <a:lnTo>
                    <a:pt x="25273" y="2741930"/>
                  </a:lnTo>
                  <a:lnTo>
                    <a:pt x="72390" y="2744724"/>
                  </a:lnTo>
                  <a:lnTo>
                    <a:pt x="112014" y="2747645"/>
                  </a:lnTo>
                  <a:lnTo>
                    <a:pt x="272923" y="2750947"/>
                  </a:lnTo>
                  <a:lnTo>
                    <a:pt x="369824" y="2758821"/>
                  </a:lnTo>
                  <a:lnTo>
                    <a:pt x="462661" y="2767838"/>
                  </a:lnTo>
                  <a:lnTo>
                    <a:pt x="493649" y="2770378"/>
                  </a:lnTo>
                  <a:lnTo>
                    <a:pt x="538988" y="2773172"/>
                  </a:lnTo>
                  <a:lnTo>
                    <a:pt x="718947" y="2773172"/>
                  </a:lnTo>
                  <a:lnTo>
                    <a:pt x="836295" y="2773172"/>
                  </a:lnTo>
                  <a:lnTo>
                    <a:pt x="957326" y="2780030"/>
                  </a:lnTo>
                  <a:lnTo>
                    <a:pt x="1137285" y="2780030"/>
                  </a:lnTo>
                  <a:lnTo>
                    <a:pt x="1234186" y="2779649"/>
                  </a:lnTo>
                  <a:lnTo>
                    <a:pt x="1273429" y="2773172"/>
                  </a:lnTo>
                  <a:lnTo>
                    <a:pt x="1298956" y="2768219"/>
                  </a:lnTo>
                  <a:lnTo>
                    <a:pt x="1303274" y="2767076"/>
                  </a:lnTo>
                  <a:lnTo>
                    <a:pt x="1312291" y="2764917"/>
                  </a:lnTo>
                  <a:lnTo>
                    <a:pt x="1320546" y="2761742"/>
                  </a:lnTo>
                  <a:lnTo>
                    <a:pt x="1325245" y="2760218"/>
                  </a:lnTo>
                  <a:lnTo>
                    <a:pt x="1329563" y="2758440"/>
                  </a:lnTo>
                  <a:lnTo>
                    <a:pt x="1341374" y="2755519"/>
                  </a:lnTo>
                  <a:lnTo>
                    <a:pt x="1348613" y="2754884"/>
                  </a:lnTo>
                  <a:lnTo>
                    <a:pt x="1354328" y="2754122"/>
                  </a:lnTo>
                  <a:lnTo>
                    <a:pt x="1354328" y="2394077"/>
                  </a:lnTo>
                  <a:close/>
                </a:path>
                <a:path w="1523364" h="4453255">
                  <a:moveTo>
                    <a:pt x="1522984" y="12573"/>
                  </a:moveTo>
                  <a:lnTo>
                    <a:pt x="1364996" y="12573"/>
                  </a:lnTo>
                  <a:lnTo>
                    <a:pt x="1307719" y="6858"/>
                  </a:lnTo>
                  <a:lnTo>
                    <a:pt x="1294384" y="6858"/>
                  </a:lnTo>
                  <a:lnTo>
                    <a:pt x="1195070" y="381"/>
                  </a:lnTo>
                  <a:lnTo>
                    <a:pt x="920750" y="0"/>
                  </a:lnTo>
                  <a:lnTo>
                    <a:pt x="740791" y="0"/>
                  </a:lnTo>
                  <a:lnTo>
                    <a:pt x="305562" y="0"/>
                  </a:lnTo>
                  <a:lnTo>
                    <a:pt x="77978" y="16510"/>
                  </a:lnTo>
                  <a:lnTo>
                    <a:pt x="16383" y="18669"/>
                  </a:lnTo>
                  <a:lnTo>
                    <a:pt x="5969" y="18669"/>
                  </a:lnTo>
                  <a:lnTo>
                    <a:pt x="5969" y="378714"/>
                  </a:lnTo>
                  <a:lnTo>
                    <a:pt x="196469" y="378714"/>
                  </a:lnTo>
                  <a:lnTo>
                    <a:pt x="257937" y="376555"/>
                  </a:lnTo>
                  <a:lnTo>
                    <a:pt x="485521" y="360045"/>
                  </a:lnTo>
                  <a:lnTo>
                    <a:pt x="740791" y="360045"/>
                  </a:lnTo>
                  <a:lnTo>
                    <a:pt x="1015111" y="360426"/>
                  </a:lnTo>
                  <a:lnTo>
                    <a:pt x="1114425" y="366903"/>
                  </a:lnTo>
                  <a:lnTo>
                    <a:pt x="1127760" y="366903"/>
                  </a:lnTo>
                  <a:lnTo>
                    <a:pt x="1185037" y="372618"/>
                  </a:lnTo>
                  <a:lnTo>
                    <a:pt x="1206627" y="373634"/>
                  </a:lnTo>
                  <a:lnTo>
                    <a:pt x="1386586" y="373634"/>
                  </a:lnTo>
                  <a:lnTo>
                    <a:pt x="1430909" y="373380"/>
                  </a:lnTo>
                  <a:lnTo>
                    <a:pt x="1462532" y="372618"/>
                  </a:lnTo>
                  <a:lnTo>
                    <a:pt x="1522984" y="372618"/>
                  </a:lnTo>
                  <a:lnTo>
                    <a:pt x="1522984" y="12573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82112" y="1671827"/>
              <a:ext cx="603885" cy="4749165"/>
            </a:xfrm>
            <a:custGeom>
              <a:avLst/>
              <a:gdLst/>
              <a:ahLst/>
              <a:cxnLst/>
              <a:rect l="l" t="t" r="r" b="b"/>
              <a:pathLst>
                <a:path w="603885" h="4749165">
                  <a:moveTo>
                    <a:pt x="597408" y="4412742"/>
                  </a:moveTo>
                  <a:lnTo>
                    <a:pt x="594156" y="4363097"/>
                  </a:lnTo>
                  <a:lnTo>
                    <a:pt x="584758" y="4315701"/>
                  </a:lnTo>
                  <a:lnTo>
                    <a:pt x="569645" y="4271086"/>
                  </a:lnTo>
                  <a:lnTo>
                    <a:pt x="549275" y="4229773"/>
                  </a:lnTo>
                  <a:lnTo>
                    <a:pt x="524141" y="4192282"/>
                  </a:lnTo>
                  <a:lnTo>
                    <a:pt x="494665" y="4159135"/>
                  </a:lnTo>
                  <a:lnTo>
                    <a:pt x="461352" y="4130840"/>
                  </a:lnTo>
                  <a:lnTo>
                    <a:pt x="424624" y="4107942"/>
                  </a:lnTo>
                  <a:lnTo>
                    <a:pt x="384962" y="4090936"/>
                  </a:lnTo>
                  <a:lnTo>
                    <a:pt x="342836" y="4080345"/>
                  </a:lnTo>
                  <a:lnTo>
                    <a:pt x="298704" y="4076700"/>
                  </a:lnTo>
                  <a:lnTo>
                    <a:pt x="254558" y="4080345"/>
                  </a:lnTo>
                  <a:lnTo>
                    <a:pt x="212432" y="4090936"/>
                  </a:lnTo>
                  <a:lnTo>
                    <a:pt x="172770" y="4107942"/>
                  </a:lnTo>
                  <a:lnTo>
                    <a:pt x="136042" y="4130840"/>
                  </a:lnTo>
                  <a:lnTo>
                    <a:pt x="102730" y="4159135"/>
                  </a:lnTo>
                  <a:lnTo>
                    <a:pt x="73253" y="4192282"/>
                  </a:lnTo>
                  <a:lnTo>
                    <a:pt x="48120" y="4229773"/>
                  </a:lnTo>
                  <a:lnTo>
                    <a:pt x="27749" y="4271086"/>
                  </a:lnTo>
                  <a:lnTo>
                    <a:pt x="12636" y="4315701"/>
                  </a:lnTo>
                  <a:lnTo>
                    <a:pt x="3238" y="4363097"/>
                  </a:lnTo>
                  <a:lnTo>
                    <a:pt x="0" y="4412742"/>
                  </a:lnTo>
                  <a:lnTo>
                    <a:pt x="3238" y="4462399"/>
                  </a:lnTo>
                  <a:lnTo>
                    <a:pt x="12636" y="4509795"/>
                  </a:lnTo>
                  <a:lnTo>
                    <a:pt x="27749" y="4554410"/>
                  </a:lnTo>
                  <a:lnTo>
                    <a:pt x="48120" y="4595723"/>
                  </a:lnTo>
                  <a:lnTo>
                    <a:pt x="73253" y="4633214"/>
                  </a:lnTo>
                  <a:lnTo>
                    <a:pt x="102730" y="4666361"/>
                  </a:lnTo>
                  <a:lnTo>
                    <a:pt x="136042" y="4694656"/>
                  </a:lnTo>
                  <a:lnTo>
                    <a:pt x="172770" y="4717554"/>
                  </a:lnTo>
                  <a:lnTo>
                    <a:pt x="212432" y="4734560"/>
                  </a:lnTo>
                  <a:lnTo>
                    <a:pt x="254558" y="4745152"/>
                  </a:lnTo>
                  <a:lnTo>
                    <a:pt x="298704" y="4748784"/>
                  </a:lnTo>
                  <a:lnTo>
                    <a:pt x="342836" y="4745152"/>
                  </a:lnTo>
                  <a:lnTo>
                    <a:pt x="384962" y="4734560"/>
                  </a:lnTo>
                  <a:lnTo>
                    <a:pt x="424624" y="4717554"/>
                  </a:lnTo>
                  <a:lnTo>
                    <a:pt x="461352" y="4694656"/>
                  </a:lnTo>
                  <a:lnTo>
                    <a:pt x="494665" y="4666361"/>
                  </a:lnTo>
                  <a:lnTo>
                    <a:pt x="524141" y="4633214"/>
                  </a:lnTo>
                  <a:lnTo>
                    <a:pt x="549275" y="4595723"/>
                  </a:lnTo>
                  <a:lnTo>
                    <a:pt x="569645" y="4554410"/>
                  </a:lnTo>
                  <a:lnTo>
                    <a:pt x="584758" y="4509795"/>
                  </a:lnTo>
                  <a:lnTo>
                    <a:pt x="594156" y="4462399"/>
                  </a:lnTo>
                  <a:lnTo>
                    <a:pt x="597408" y="4412742"/>
                  </a:lnTo>
                  <a:close/>
                </a:path>
                <a:path w="603885" h="4749165">
                  <a:moveTo>
                    <a:pt x="597408" y="2684526"/>
                  </a:moveTo>
                  <a:lnTo>
                    <a:pt x="594156" y="2634881"/>
                  </a:lnTo>
                  <a:lnTo>
                    <a:pt x="584758" y="2587498"/>
                  </a:lnTo>
                  <a:lnTo>
                    <a:pt x="569645" y="2542883"/>
                  </a:lnTo>
                  <a:lnTo>
                    <a:pt x="549275" y="2501569"/>
                  </a:lnTo>
                  <a:lnTo>
                    <a:pt x="524141" y="2464079"/>
                  </a:lnTo>
                  <a:lnTo>
                    <a:pt x="494665" y="2430932"/>
                  </a:lnTo>
                  <a:lnTo>
                    <a:pt x="461352" y="2402636"/>
                  </a:lnTo>
                  <a:lnTo>
                    <a:pt x="424624" y="2379726"/>
                  </a:lnTo>
                  <a:lnTo>
                    <a:pt x="384962" y="2362720"/>
                  </a:lnTo>
                  <a:lnTo>
                    <a:pt x="342836" y="2352129"/>
                  </a:lnTo>
                  <a:lnTo>
                    <a:pt x="298704" y="2348484"/>
                  </a:lnTo>
                  <a:lnTo>
                    <a:pt x="254558" y="2352129"/>
                  </a:lnTo>
                  <a:lnTo>
                    <a:pt x="212432" y="2362720"/>
                  </a:lnTo>
                  <a:lnTo>
                    <a:pt x="172770" y="2379726"/>
                  </a:lnTo>
                  <a:lnTo>
                    <a:pt x="136042" y="2402636"/>
                  </a:lnTo>
                  <a:lnTo>
                    <a:pt x="102730" y="2430932"/>
                  </a:lnTo>
                  <a:lnTo>
                    <a:pt x="73253" y="2464079"/>
                  </a:lnTo>
                  <a:lnTo>
                    <a:pt x="48120" y="2501569"/>
                  </a:lnTo>
                  <a:lnTo>
                    <a:pt x="27749" y="2542883"/>
                  </a:lnTo>
                  <a:lnTo>
                    <a:pt x="12636" y="2587498"/>
                  </a:lnTo>
                  <a:lnTo>
                    <a:pt x="3238" y="2634881"/>
                  </a:lnTo>
                  <a:lnTo>
                    <a:pt x="0" y="2684526"/>
                  </a:lnTo>
                  <a:lnTo>
                    <a:pt x="3238" y="2734183"/>
                  </a:lnTo>
                  <a:lnTo>
                    <a:pt x="12636" y="2781566"/>
                  </a:lnTo>
                  <a:lnTo>
                    <a:pt x="27749" y="2826181"/>
                  </a:lnTo>
                  <a:lnTo>
                    <a:pt x="48120" y="2867495"/>
                  </a:lnTo>
                  <a:lnTo>
                    <a:pt x="73253" y="2904985"/>
                  </a:lnTo>
                  <a:lnTo>
                    <a:pt x="102730" y="2938132"/>
                  </a:lnTo>
                  <a:lnTo>
                    <a:pt x="136042" y="2966428"/>
                  </a:lnTo>
                  <a:lnTo>
                    <a:pt x="172770" y="2989338"/>
                  </a:lnTo>
                  <a:lnTo>
                    <a:pt x="212432" y="3006344"/>
                  </a:lnTo>
                  <a:lnTo>
                    <a:pt x="254558" y="3016935"/>
                  </a:lnTo>
                  <a:lnTo>
                    <a:pt x="298704" y="3020568"/>
                  </a:lnTo>
                  <a:lnTo>
                    <a:pt x="342836" y="3016935"/>
                  </a:lnTo>
                  <a:lnTo>
                    <a:pt x="384962" y="3006344"/>
                  </a:lnTo>
                  <a:lnTo>
                    <a:pt x="424624" y="2989338"/>
                  </a:lnTo>
                  <a:lnTo>
                    <a:pt x="461352" y="2966428"/>
                  </a:lnTo>
                  <a:lnTo>
                    <a:pt x="494665" y="2938132"/>
                  </a:lnTo>
                  <a:lnTo>
                    <a:pt x="524141" y="2904985"/>
                  </a:lnTo>
                  <a:lnTo>
                    <a:pt x="549275" y="2867495"/>
                  </a:lnTo>
                  <a:lnTo>
                    <a:pt x="569645" y="2826181"/>
                  </a:lnTo>
                  <a:lnTo>
                    <a:pt x="584758" y="2781566"/>
                  </a:lnTo>
                  <a:lnTo>
                    <a:pt x="594156" y="2734183"/>
                  </a:lnTo>
                  <a:lnTo>
                    <a:pt x="597408" y="2684526"/>
                  </a:lnTo>
                  <a:close/>
                </a:path>
                <a:path w="603885" h="4749165">
                  <a:moveTo>
                    <a:pt x="603504" y="336042"/>
                  </a:moveTo>
                  <a:lnTo>
                    <a:pt x="600265" y="286397"/>
                  </a:lnTo>
                  <a:lnTo>
                    <a:pt x="590892" y="239014"/>
                  </a:lnTo>
                  <a:lnTo>
                    <a:pt x="575818" y="194398"/>
                  </a:lnTo>
                  <a:lnTo>
                    <a:pt x="555510" y="153085"/>
                  </a:lnTo>
                  <a:lnTo>
                    <a:pt x="530428" y="115595"/>
                  </a:lnTo>
                  <a:lnTo>
                    <a:pt x="501040" y="82448"/>
                  </a:lnTo>
                  <a:lnTo>
                    <a:pt x="467804" y="54152"/>
                  </a:lnTo>
                  <a:lnTo>
                    <a:pt x="431177" y="31242"/>
                  </a:lnTo>
                  <a:lnTo>
                    <a:pt x="391617" y="14236"/>
                  </a:lnTo>
                  <a:lnTo>
                    <a:pt x="349592" y="3644"/>
                  </a:lnTo>
                  <a:lnTo>
                    <a:pt x="305562" y="0"/>
                  </a:lnTo>
                  <a:lnTo>
                    <a:pt x="261518" y="3644"/>
                  </a:lnTo>
                  <a:lnTo>
                    <a:pt x="219494" y="14236"/>
                  </a:lnTo>
                  <a:lnTo>
                    <a:pt x="179933" y="31242"/>
                  </a:lnTo>
                  <a:lnTo>
                    <a:pt x="143306" y="54152"/>
                  </a:lnTo>
                  <a:lnTo>
                    <a:pt x="110070" y="82448"/>
                  </a:lnTo>
                  <a:lnTo>
                    <a:pt x="80683" y="115595"/>
                  </a:lnTo>
                  <a:lnTo>
                    <a:pt x="55600" y="153085"/>
                  </a:lnTo>
                  <a:lnTo>
                    <a:pt x="35293" y="194398"/>
                  </a:lnTo>
                  <a:lnTo>
                    <a:pt x="20218" y="239014"/>
                  </a:lnTo>
                  <a:lnTo>
                    <a:pt x="10845" y="286397"/>
                  </a:lnTo>
                  <a:lnTo>
                    <a:pt x="7620" y="336042"/>
                  </a:lnTo>
                  <a:lnTo>
                    <a:pt x="10845" y="385699"/>
                  </a:lnTo>
                  <a:lnTo>
                    <a:pt x="20218" y="433082"/>
                  </a:lnTo>
                  <a:lnTo>
                    <a:pt x="35293" y="477697"/>
                  </a:lnTo>
                  <a:lnTo>
                    <a:pt x="55600" y="519010"/>
                  </a:lnTo>
                  <a:lnTo>
                    <a:pt x="80683" y="556501"/>
                  </a:lnTo>
                  <a:lnTo>
                    <a:pt x="110070" y="589648"/>
                  </a:lnTo>
                  <a:lnTo>
                    <a:pt x="143306" y="617943"/>
                  </a:lnTo>
                  <a:lnTo>
                    <a:pt x="179933" y="640854"/>
                  </a:lnTo>
                  <a:lnTo>
                    <a:pt x="219494" y="657860"/>
                  </a:lnTo>
                  <a:lnTo>
                    <a:pt x="261518" y="668451"/>
                  </a:lnTo>
                  <a:lnTo>
                    <a:pt x="305562" y="672084"/>
                  </a:lnTo>
                  <a:lnTo>
                    <a:pt x="349592" y="668451"/>
                  </a:lnTo>
                  <a:lnTo>
                    <a:pt x="391617" y="657860"/>
                  </a:lnTo>
                  <a:lnTo>
                    <a:pt x="431177" y="640854"/>
                  </a:lnTo>
                  <a:lnTo>
                    <a:pt x="467804" y="617943"/>
                  </a:lnTo>
                  <a:lnTo>
                    <a:pt x="501040" y="589648"/>
                  </a:lnTo>
                  <a:lnTo>
                    <a:pt x="530428" y="556501"/>
                  </a:lnTo>
                  <a:lnTo>
                    <a:pt x="555510" y="519010"/>
                  </a:lnTo>
                  <a:lnTo>
                    <a:pt x="575818" y="477697"/>
                  </a:lnTo>
                  <a:lnTo>
                    <a:pt x="590892" y="433082"/>
                  </a:lnTo>
                  <a:lnTo>
                    <a:pt x="600265" y="385699"/>
                  </a:lnTo>
                  <a:lnTo>
                    <a:pt x="603504" y="336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31236" y="403859"/>
              <a:ext cx="8228330" cy="1077595"/>
            </a:xfrm>
            <a:custGeom>
              <a:avLst/>
              <a:gdLst/>
              <a:ahLst/>
              <a:cxnLst/>
              <a:rect l="l" t="t" r="r" b="b"/>
              <a:pathLst>
                <a:path w="8228330" h="1077595">
                  <a:moveTo>
                    <a:pt x="8228075" y="0"/>
                  </a:moveTo>
                  <a:lnTo>
                    <a:pt x="0" y="0"/>
                  </a:lnTo>
                  <a:lnTo>
                    <a:pt x="0" y="1077468"/>
                  </a:lnTo>
                  <a:lnTo>
                    <a:pt x="8228075" y="1077468"/>
                  </a:lnTo>
                  <a:lnTo>
                    <a:pt x="8228075" y="0"/>
                  </a:lnTo>
                  <a:close/>
                </a:path>
              </a:pathLst>
            </a:custGeom>
            <a:solidFill>
              <a:srgbClr val="F5BD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115436" y="411607"/>
            <a:ext cx="80562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000000"/>
                </a:solidFill>
              </a:rPr>
              <a:t>SENIOR </a:t>
            </a:r>
            <a:r>
              <a:rPr dirty="0" sz="3200" spc="-45">
                <a:solidFill>
                  <a:srgbClr val="000000"/>
                </a:solidFill>
              </a:rPr>
              <a:t>TO</a:t>
            </a:r>
            <a:r>
              <a:rPr dirty="0" sz="3200" spc="5">
                <a:solidFill>
                  <a:srgbClr val="000000"/>
                </a:solidFill>
              </a:rPr>
              <a:t> </a:t>
            </a:r>
            <a:r>
              <a:rPr dirty="0" sz="3200" spc="-5">
                <a:solidFill>
                  <a:srgbClr val="000000"/>
                </a:solidFill>
              </a:rPr>
              <a:t>JUNIOR</a:t>
            </a:r>
            <a:r>
              <a:rPr dirty="0" sz="3200" spc="5">
                <a:solidFill>
                  <a:srgbClr val="000000"/>
                </a:solidFill>
              </a:rPr>
              <a:t> </a:t>
            </a:r>
            <a:r>
              <a:rPr dirty="0" sz="3200" spc="-5">
                <a:solidFill>
                  <a:srgbClr val="000000"/>
                </a:solidFill>
              </a:rPr>
              <a:t>TIPS</a:t>
            </a:r>
            <a:r>
              <a:rPr dirty="0" sz="3200">
                <a:solidFill>
                  <a:srgbClr val="000000"/>
                </a:solidFill>
              </a:rPr>
              <a:t> </a:t>
            </a:r>
            <a:r>
              <a:rPr dirty="0" sz="3200" spc="-45">
                <a:solidFill>
                  <a:srgbClr val="000000"/>
                </a:solidFill>
              </a:rPr>
              <a:t>TO</a:t>
            </a:r>
            <a:r>
              <a:rPr dirty="0" sz="3200" spc="5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SURVIVE</a:t>
            </a:r>
            <a:r>
              <a:rPr dirty="0" sz="3200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UNIVERSITY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2512" y="4062889"/>
            <a:ext cx="1818951" cy="11427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3331" cy="6857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213603"/>
              <a:ext cx="12192000" cy="1644650"/>
            </a:xfrm>
            <a:custGeom>
              <a:avLst/>
              <a:gdLst/>
              <a:ahLst/>
              <a:cxnLst/>
              <a:rect l="l" t="t" r="r" b="b"/>
              <a:pathLst>
                <a:path w="12192000" h="1644650">
                  <a:moveTo>
                    <a:pt x="12192000" y="0"/>
                  </a:moveTo>
                  <a:lnTo>
                    <a:pt x="0" y="0"/>
                  </a:lnTo>
                  <a:lnTo>
                    <a:pt x="0" y="1644141"/>
                  </a:lnTo>
                  <a:lnTo>
                    <a:pt x="12192000" y="164414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C00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926329" y="5259070"/>
            <a:ext cx="6748780" cy="1391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7745" marR="203200">
              <a:lnSpc>
                <a:spcPts val="2990"/>
              </a:lnSpc>
              <a:spcBef>
                <a:spcPts val="10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Faculty</a:t>
            </a:r>
            <a:r>
              <a:rPr dirty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dirty="0" sz="2400" spc="-5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fm_utm</a:t>
            </a:r>
            <a:endParaRPr sz="2400">
              <a:latin typeface="Calibri"/>
              <a:cs typeface="Calibri"/>
            </a:endParaRPr>
          </a:p>
          <a:p>
            <a:pPr marL="3547745">
              <a:lnSpc>
                <a:spcPts val="2735"/>
              </a:lnSpc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faculty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utm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01940" y="1173398"/>
            <a:ext cx="3788410" cy="5365115"/>
            <a:chOff x="7901940" y="1173398"/>
            <a:chExt cx="3788410" cy="53651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1940" y="5241036"/>
              <a:ext cx="431292" cy="8641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5656" y="6105144"/>
              <a:ext cx="432816" cy="4328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6916" y="1173398"/>
              <a:ext cx="2042928" cy="4809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9493" y="1185544"/>
              <a:ext cx="1999487" cy="4373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35523" y="1990342"/>
              <a:ext cx="1232187" cy="4930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47097" y="2002789"/>
              <a:ext cx="1188847" cy="4486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4000" y="0"/>
            <a:ext cx="12196445" cy="6858000"/>
            <a:chOff x="-4000" y="0"/>
            <a:chExt cx="12196445" cy="6858000"/>
          </a:xfrm>
        </p:grpSpPr>
        <p:sp>
          <p:nvSpPr>
            <p:cNvPr id="4" name="object 4"/>
            <p:cNvSpPr/>
            <p:nvPr/>
          </p:nvSpPr>
          <p:spPr>
            <a:xfrm>
              <a:off x="5553455" y="6412991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72826" y="3450335"/>
              <a:ext cx="2606675" cy="3408045"/>
            </a:xfrm>
            <a:custGeom>
              <a:avLst/>
              <a:gdLst/>
              <a:ahLst/>
              <a:cxnLst/>
              <a:rect l="l" t="t" r="r" b="b"/>
              <a:pathLst>
                <a:path w="2606675" h="3408045">
                  <a:moveTo>
                    <a:pt x="2606281" y="0"/>
                  </a:moveTo>
                  <a:lnTo>
                    <a:pt x="1908670" y="0"/>
                  </a:lnTo>
                  <a:lnTo>
                    <a:pt x="0" y="3407662"/>
                  </a:lnTo>
                  <a:lnTo>
                    <a:pt x="637661" y="3407662"/>
                  </a:lnTo>
                  <a:lnTo>
                    <a:pt x="260628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367773" y="3732268"/>
              <a:ext cx="1824355" cy="3126105"/>
            </a:xfrm>
            <a:custGeom>
              <a:avLst/>
              <a:gdLst/>
              <a:ahLst/>
              <a:cxnLst/>
              <a:rect l="l" t="t" r="r" b="b"/>
              <a:pathLst>
                <a:path w="1824354" h="3126104">
                  <a:moveTo>
                    <a:pt x="1824225" y="0"/>
                  </a:moveTo>
                  <a:lnTo>
                    <a:pt x="0" y="3125728"/>
                  </a:lnTo>
                  <a:lnTo>
                    <a:pt x="1824225" y="3125728"/>
                  </a:lnTo>
                  <a:lnTo>
                    <a:pt x="1824225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2" y="970788"/>
              <a:ext cx="1962912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82236" y="4678171"/>
              <a:ext cx="2411095" cy="2179955"/>
            </a:xfrm>
            <a:custGeom>
              <a:avLst/>
              <a:gdLst/>
              <a:ahLst/>
              <a:cxnLst/>
              <a:rect l="l" t="t" r="r" b="b"/>
              <a:pathLst>
                <a:path w="2411095" h="2179954">
                  <a:moveTo>
                    <a:pt x="1280875" y="0"/>
                  </a:moveTo>
                  <a:lnTo>
                    <a:pt x="0" y="2179826"/>
                  </a:lnTo>
                  <a:lnTo>
                    <a:pt x="749473" y="2179826"/>
                  </a:lnTo>
                  <a:lnTo>
                    <a:pt x="1213692" y="2162111"/>
                  </a:lnTo>
                  <a:lnTo>
                    <a:pt x="2410540" y="57784"/>
                  </a:lnTo>
                  <a:lnTo>
                    <a:pt x="1280875" y="0"/>
                  </a:lnTo>
                  <a:close/>
                </a:path>
              </a:pathLst>
            </a:custGeom>
            <a:solidFill>
              <a:srgbClr val="BEBEBE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6095"/>
              <a:ext cx="1316990" cy="2121535"/>
            </a:xfrm>
            <a:custGeom>
              <a:avLst/>
              <a:gdLst/>
              <a:ahLst/>
              <a:cxnLst/>
              <a:rect l="l" t="t" r="r" b="b"/>
              <a:pathLst>
                <a:path w="1316990" h="2121535">
                  <a:moveTo>
                    <a:pt x="1316736" y="0"/>
                  </a:moveTo>
                  <a:lnTo>
                    <a:pt x="0" y="0"/>
                  </a:lnTo>
                  <a:lnTo>
                    <a:pt x="0" y="2121407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9880" y="3132081"/>
              <a:ext cx="1722120" cy="3102610"/>
            </a:xfrm>
            <a:custGeom>
              <a:avLst/>
              <a:gdLst/>
              <a:ahLst/>
              <a:cxnLst/>
              <a:rect l="l" t="t" r="r" b="b"/>
              <a:pathLst>
                <a:path w="1722120" h="3102610">
                  <a:moveTo>
                    <a:pt x="1722120" y="0"/>
                  </a:moveTo>
                  <a:lnTo>
                    <a:pt x="0" y="3102602"/>
                  </a:lnTo>
                  <a:lnTo>
                    <a:pt x="683895" y="3102602"/>
                  </a:lnTo>
                  <a:lnTo>
                    <a:pt x="1722120" y="1271611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56" y="0"/>
              <a:ext cx="11308080" cy="68579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623304"/>
              <a:ext cx="1810511" cy="1539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1" y="6618541"/>
              <a:ext cx="1814830" cy="163830"/>
            </a:xfrm>
            <a:custGeom>
              <a:avLst/>
              <a:gdLst/>
              <a:ahLst/>
              <a:cxnLst/>
              <a:rect l="l" t="t" r="r" b="b"/>
              <a:pathLst>
                <a:path w="1814830" h="163829">
                  <a:moveTo>
                    <a:pt x="0" y="163449"/>
                  </a:moveTo>
                  <a:lnTo>
                    <a:pt x="1814512" y="163449"/>
                  </a:lnTo>
                  <a:lnTo>
                    <a:pt x="18145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C521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5553455" y="6412991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72826" y="3450335"/>
              <a:ext cx="2606675" cy="3408045"/>
            </a:xfrm>
            <a:custGeom>
              <a:avLst/>
              <a:gdLst/>
              <a:ahLst/>
              <a:cxnLst/>
              <a:rect l="l" t="t" r="r" b="b"/>
              <a:pathLst>
                <a:path w="2606675" h="3408045">
                  <a:moveTo>
                    <a:pt x="2606281" y="0"/>
                  </a:moveTo>
                  <a:lnTo>
                    <a:pt x="1908670" y="0"/>
                  </a:lnTo>
                  <a:lnTo>
                    <a:pt x="0" y="3407662"/>
                  </a:lnTo>
                  <a:lnTo>
                    <a:pt x="637661" y="3407662"/>
                  </a:lnTo>
                  <a:lnTo>
                    <a:pt x="260628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367773" y="3732268"/>
              <a:ext cx="1824355" cy="3126105"/>
            </a:xfrm>
            <a:custGeom>
              <a:avLst/>
              <a:gdLst/>
              <a:ahLst/>
              <a:cxnLst/>
              <a:rect l="l" t="t" r="r" b="b"/>
              <a:pathLst>
                <a:path w="1824354" h="3126104">
                  <a:moveTo>
                    <a:pt x="1824225" y="0"/>
                  </a:moveTo>
                  <a:lnTo>
                    <a:pt x="0" y="3125728"/>
                  </a:lnTo>
                  <a:lnTo>
                    <a:pt x="1824225" y="3125728"/>
                  </a:lnTo>
                  <a:lnTo>
                    <a:pt x="1824225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2" y="970788"/>
              <a:ext cx="1962912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82237" y="4678171"/>
              <a:ext cx="2411095" cy="2179955"/>
            </a:xfrm>
            <a:custGeom>
              <a:avLst/>
              <a:gdLst/>
              <a:ahLst/>
              <a:cxnLst/>
              <a:rect l="l" t="t" r="r" b="b"/>
              <a:pathLst>
                <a:path w="2411095" h="2179954">
                  <a:moveTo>
                    <a:pt x="1280875" y="0"/>
                  </a:moveTo>
                  <a:lnTo>
                    <a:pt x="0" y="2179826"/>
                  </a:lnTo>
                  <a:lnTo>
                    <a:pt x="749473" y="2179826"/>
                  </a:lnTo>
                  <a:lnTo>
                    <a:pt x="1213692" y="2162111"/>
                  </a:lnTo>
                  <a:lnTo>
                    <a:pt x="2410540" y="57784"/>
                  </a:lnTo>
                  <a:lnTo>
                    <a:pt x="1280875" y="0"/>
                  </a:lnTo>
                  <a:close/>
                </a:path>
              </a:pathLst>
            </a:custGeom>
            <a:solidFill>
              <a:srgbClr val="BEBEBE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6095"/>
              <a:ext cx="1316990" cy="2121535"/>
            </a:xfrm>
            <a:custGeom>
              <a:avLst/>
              <a:gdLst/>
              <a:ahLst/>
              <a:cxnLst/>
              <a:rect l="l" t="t" r="r" b="b"/>
              <a:pathLst>
                <a:path w="1316990" h="2121535">
                  <a:moveTo>
                    <a:pt x="1316736" y="0"/>
                  </a:moveTo>
                  <a:lnTo>
                    <a:pt x="0" y="0"/>
                  </a:lnTo>
                  <a:lnTo>
                    <a:pt x="0" y="2121407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9880" y="3132081"/>
              <a:ext cx="1722120" cy="3102610"/>
            </a:xfrm>
            <a:custGeom>
              <a:avLst/>
              <a:gdLst/>
              <a:ahLst/>
              <a:cxnLst/>
              <a:rect l="l" t="t" r="r" b="b"/>
              <a:pathLst>
                <a:path w="1722120" h="3102610">
                  <a:moveTo>
                    <a:pt x="1722120" y="0"/>
                  </a:moveTo>
                  <a:lnTo>
                    <a:pt x="0" y="3102602"/>
                  </a:lnTo>
                  <a:lnTo>
                    <a:pt x="683895" y="3102602"/>
                  </a:lnTo>
                  <a:lnTo>
                    <a:pt x="1722120" y="1271611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4283" y="6682738"/>
              <a:ext cx="2033016" cy="1523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39457" y="6677977"/>
              <a:ext cx="2042795" cy="161925"/>
            </a:xfrm>
            <a:custGeom>
              <a:avLst/>
              <a:gdLst/>
              <a:ahLst/>
              <a:cxnLst/>
              <a:rect l="l" t="t" r="r" b="b"/>
              <a:pathLst>
                <a:path w="2042795" h="161925">
                  <a:moveTo>
                    <a:pt x="0" y="161924"/>
                  </a:moveTo>
                  <a:lnTo>
                    <a:pt x="2042541" y="161924"/>
                  </a:lnTo>
                  <a:lnTo>
                    <a:pt x="2042541" y="0"/>
                  </a:lnTo>
                  <a:lnTo>
                    <a:pt x="0" y="0"/>
                  </a:lnTo>
                  <a:lnTo>
                    <a:pt x="0" y="161924"/>
                  </a:lnTo>
                  <a:close/>
                </a:path>
              </a:pathLst>
            </a:custGeom>
            <a:ln w="9525">
              <a:solidFill>
                <a:srgbClr val="C521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8796" y="1020571"/>
            <a:ext cx="46685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0" b="1">
                <a:latin typeface="Calibri"/>
                <a:cs typeface="Calibri"/>
              </a:rPr>
              <a:t>GE</a:t>
            </a:r>
            <a:r>
              <a:rPr dirty="0" sz="3200" b="1">
                <a:latin typeface="Calibri"/>
                <a:cs typeface="Calibri"/>
              </a:rPr>
              <a:t>T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spc="-40" b="1">
                <a:latin typeface="Calibri"/>
                <a:cs typeface="Calibri"/>
              </a:rPr>
              <a:t>T</a:t>
            </a:r>
            <a:r>
              <a:rPr dirty="0" sz="3200" spc="-45" b="1">
                <a:latin typeface="Calibri"/>
                <a:cs typeface="Calibri"/>
              </a:rPr>
              <a:t>H</a:t>
            </a:r>
            <a:r>
              <a:rPr dirty="0" sz="3200" b="1">
                <a:latin typeface="Calibri"/>
                <a:cs typeface="Calibri"/>
              </a:rPr>
              <a:t>E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spc="-40" b="1">
                <a:latin typeface="Calibri"/>
                <a:cs typeface="Calibri"/>
              </a:rPr>
              <a:t>REGISTR</a:t>
            </a:r>
            <a:r>
              <a:rPr dirty="0" sz="3200" spc="-35" b="1">
                <a:latin typeface="Calibri"/>
                <a:cs typeface="Calibri"/>
              </a:rPr>
              <a:t>A</a:t>
            </a:r>
            <a:r>
              <a:rPr dirty="0" sz="3200" spc="-40" b="1">
                <a:latin typeface="Calibri"/>
                <a:cs typeface="Calibri"/>
              </a:rPr>
              <a:t>TI</a:t>
            </a:r>
            <a:r>
              <a:rPr dirty="0" sz="3200" spc="-30" b="1">
                <a:latin typeface="Calibri"/>
                <a:cs typeface="Calibri"/>
              </a:rPr>
              <a:t>O</a:t>
            </a:r>
            <a:r>
              <a:rPr dirty="0" sz="3200" b="1">
                <a:latin typeface="Calibri"/>
                <a:cs typeface="Calibri"/>
              </a:rPr>
              <a:t>N</a:t>
            </a:r>
            <a:r>
              <a:rPr dirty="0" sz="3200" spc="-130" b="1">
                <a:latin typeface="Calibri"/>
                <a:cs typeface="Calibri"/>
              </a:rPr>
              <a:t> </a:t>
            </a:r>
            <a:r>
              <a:rPr dirty="0" sz="3200" spc="-30" b="1">
                <a:latin typeface="Calibri"/>
                <a:cs typeface="Calibri"/>
              </a:rPr>
              <a:t>KI</a:t>
            </a:r>
            <a:r>
              <a:rPr dirty="0" sz="3200" b="1">
                <a:latin typeface="Calibri"/>
                <a:cs typeface="Calibri"/>
              </a:rPr>
              <a:t>T</a:t>
            </a:r>
            <a:r>
              <a:rPr dirty="0" sz="3200" spc="-340" b="1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6315" y="1198879"/>
            <a:ext cx="3331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https://management.utm.my/rk-ug/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31464" y="1819655"/>
            <a:ext cx="8280400" cy="4147185"/>
            <a:chOff x="3331464" y="1819655"/>
            <a:chExt cx="8280400" cy="4147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1889" y="1819655"/>
              <a:ext cx="591134" cy="792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1464" y="1819655"/>
              <a:ext cx="8279892" cy="41468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26329" y="6351219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888888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888888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400" y="6351219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970" y="6538214"/>
            <a:ext cx="12192000" cy="306070"/>
            <a:chOff x="13970" y="6538214"/>
            <a:chExt cx="12192000" cy="306070"/>
          </a:xfrm>
        </p:grpSpPr>
        <p:sp>
          <p:nvSpPr>
            <p:cNvPr id="10" name="object 10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12166092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12166092" y="280415"/>
                  </a:lnTo>
                  <a:lnTo>
                    <a:pt x="1216609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670" y="6550914"/>
              <a:ext cx="12166600" cy="280670"/>
            </a:xfrm>
            <a:custGeom>
              <a:avLst/>
              <a:gdLst/>
              <a:ahLst/>
              <a:cxnLst/>
              <a:rect l="l" t="t" r="r" b="b"/>
              <a:pathLst>
                <a:path w="12166600" h="280670">
                  <a:moveTo>
                    <a:pt x="0" y="280415"/>
                  </a:moveTo>
                  <a:lnTo>
                    <a:pt x="12166092" y="280415"/>
                  </a:lnTo>
                  <a:lnTo>
                    <a:pt x="12166092" y="0"/>
                  </a:lnTo>
                  <a:lnTo>
                    <a:pt x="0" y="0"/>
                  </a:lnTo>
                  <a:lnTo>
                    <a:pt x="0" y="280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238233" y="6522821"/>
            <a:ext cx="2338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00"/>
                </a:solidFill>
                <a:latin typeface="Calibri"/>
                <a:cs typeface="Calibri"/>
              </a:rPr>
              <a:t>INNOVATING</a:t>
            </a:r>
            <a:r>
              <a:rPr dirty="0" sz="18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5220" y="2679117"/>
            <a:ext cx="1934402" cy="1935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sp>
          <p:nvSpPr>
            <p:cNvPr id="5" name="object 5"/>
            <p:cNvSpPr/>
            <p:nvPr/>
          </p:nvSpPr>
          <p:spPr>
            <a:xfrm>
              <a:off x="11899392" y="0"/>
              <a:ext cx="62865" cy="6277610"/>
            </a:xfrm>
            <a:custGeom>
              <a:avLst/>
              <a:gdLst/>
              <a:ahLst/>
              <a:cxnLst/>
              <a:rect l="l" t="t" r="r" b="b"/>
              <a:pathLst>
                <a:path w="62865" h="6277610">
                  <a:moveTo>
                    <a:pt x="62483" y="0"/>
                  </a:moveTo>
                  <a:lnTo>
                    <a:pt x="0" y="0"/>
                  </a:lnTo>
                  <a:lnTo>
                    <a:pt x="0" y="6277356"/>
                  </a:lnTo>
                  <a:lnTo>
                    <a:pt x="62483" y="6277356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5607050" cy="6858000"/>
            </a:xfrm>
            <a:custGeom>
              <a:avLst/>
              <a:gdLst/>
              <a:ahLst/>
              <a:cxnLst/>
              <a:rect l="l" t="t" r="r" b="b"/>
              <a:pathLst>
                <a:path w="5607050" h="6858000">
                  <a:moveTo>
                    <a:pt x="5606796" y="0"/>
                  </a:moveTo>
                  <a:lnTo>
                    <a:pt x="2803398" y="0"/>
                  </a:lnTo>
                  <a:lnTo>
                    <a:pt x="0" y="3429000"/>
                  </a:lnTo>
                  <a:lnTo>
                    <a:pt x="0" y="6857999"/>
                  </a:lnTo>
                  <a:lnTo>
                    <a:pt x="5606796" y="0"/>
                  </a:lnTo>
                  <a:close/>
                </a:path>
              </a:pathLst>
            </a:custGeom>
            <a:solidFill>
              <a:srgbClr val="BEBEBE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033261" y="6455155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31747" y="592836"/>
            <a:ext cx="9992995" cy="5840095"/>
            <a:chOff x="1031747" y="592836"/>
            <a:chExt cx="9992995" cy="5840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747" y="592836"/>
              <a:ext cx="9992868" cy="3070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851" y="3793236"/>
              <a:ext cx="9852660" cy="2639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sp>
          <p:nvSpPr>
            <p:cNvPr id="4" name="object 4"/>
            <p:cNvSpPr/>
            <p:nvPr/>
          </p:nvSpPr>
          <p:spPr>
            <a:xfrm>
              <a:off x="11899392" y="0"/>
              <a:ext cx="62865" cy="6277610"/>
            </a:xfrm>
            <a:custGeom>
              <a:avLst/>
              <a:gdLst/>
              <a:ahLst/>
              <a:cxnLst/>
              <a:rect l="l" t="t" r="r" b="b"/>
              <a:pathLst>
                <a:path w="62865" h="6277610">
                  <a:moveTo>
                    <a:pt x="62483" y="0"/>
                  </a:moveTo>
                  <a:lnTo>
                    <a:pt x="0" y="0"/>
                  </a:lnTo>
                  <a:lnTo>
                    <a:pt x="0" y="6277356"/>
                  </a:lnTo>
                  <a:lnTo>
                    <a:pt x="62483" y="6277356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5607050" cy="6858000"/>
            </a:xfrm>
            <a:custGeom>
              <a:avLst/>
              <a:gdLst/>
              <a:ahLst/>
              <a:cxnLst/>
              <a:rect l="l" t="t" r="r" b="b"/>
              <a:pathLst>
                <a:path w="5607050" h="6858000">
                  <a:moveTo>
                    <a:pt x="5606796" y="0"/>
                  </a:moveTo>
                  <a:lnTo>
                    <a:pt x="2803398" y="0"/>
                  </a:lnTo>
                  <a:lnTo>
                    <a:pt x="0" y="3429000"/>
                  </a:lnTo>
                  <a:lnTo>
                    <a:pt x="0" y="6857999"/>
                  </a:lnTo>
                  <a:lnTo>
                    <a:pt x="5606796" y="0"/>
                  </a:lnTo>
                  <a:close/>
                </a:path>
              </a:pathLst>
            </a:custGeom>
            <a:solidFill>
              <a:srgbClr val="BEBEBE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9344" y="3264407"/>
              <a:ext cx="6129528" cy="35935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7" y="0"/>
              <a:ext cx="6083808" cy="39197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86956" y="643127"/>
              <a:ext cx="4662170" cy="2461260"/>
            </a:xfrm>
            <a:custGeom>
              <a:avLst/>
              <a:gdLst/>
              <a:ahLst/>
              <a:cxnLst/>
              <a:rect l="l" t="t" r="r" b="b"/>
              <a:pathLst>
                <a:path w="4662170" h="2461260">
                  <a:moveTo>
                    <a:pt x="4661915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4661915" y="2461260"/>
                  </a:lnTo>
                  <a:lnTo>
                    <a:pt x="466191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3127" y="4079747"/>
              <a:ext cx="4615180" cy="2156460"/>
            </a:xfrm>
            <a:custGeom>
              <a:avLst/>
              <a:gdLst/>
              <a:ahLst/>
              <a:cxnLst/>
              <a:rect l="l" t="t" r="r" b="b"/>
              <a:pathLst>
                <a:path w="4615180" h="2156460">
                  <a:moveTo>
                    <a:pt x="4614672" y="0"/>
                  </a:moveTo>
                  <a:lnTo>
                    <a:pt x="0" y="0"/>
                  </a:lnTo>
                  <a:lnTo>
                    <a:pt x="0" y="2156460"/>
                  </a:lnTo>
                  <a:lnTo>
                    <a:pt x="4614672" y="2156460"/>
                  </a:lnTo>
                  <a:lnTo>
                    <a:pt x="4614672" y="0"/>
                  </a:lnTo>
                  <a:close/>
                </a:path>
              </a:pathLst>
            </a:custGeom>
            <a:solidFill>
              <a:srgbClr val="7E7E7E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sp>
          <p:nvSpPr>
            <p:cNvPr id="5" name="object 5"/>
            <p:cNvSpPr/>
            <p:nvPr/>
          </p:nvSpPr>
          <p:spPr>
            <a:xfrm>
              <a:off x="11899392" y="0"/>
              <a:ext cx="62865" cy="6277610"/>
            </a:xfrm>
            <a:custGeom>
              <a:avLst/>
              <a:gdLst/>
              <a:ahLst/>
              <a:cxnLst/>
              <a:rect l="l" t="t" r="r" b="b"/>
              <a:pathLst>
                <a:path w="62865" h="6277610">
                  <a:moveTo>
                    <a:pt x="62483" y="0"/>
                  </a:moveTo>
                  <a:lnTo>
                    <a:pt x="0" y="0"/>
                  </a:lnTo>
                  <a:lnTo>
                    <a:pt x="0" y="6277356"/>
                  </a:lnTo>
                  <a:lnTo>
                    <a:pt x="62483" y="6277356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5607050" cy="6858000"/>
            </a:xfrm>
            <a:custGeom>
              <a:avLst/>
              <a:gdLst/>
              <a:ahLst/>
              <a:cxnLst/>
              <a:rect l="l" t="t" r="r" b="b"/>
              <a:pathLst>
                <a:path w="5607050" h="6858000">
                  <a:moveTo>
                    <a:pt x="5606796" y="0"/>
                  </a:moveTo>
                  <a:lnTo>
                    <a:pt x="2803398" y="0"/>
                  </a:lnTo>
                  <a:lnTo>
                    <a:pt x="0" y="3429000"/>
                  </a:lnTo>
                  <a:lnTo>
                    <a:pt x="0" y="6857999"/>
                  </a:lnTo>
                  <a:lnTo>
                    <a:pt x="5606796" y="0"/>
                  </a:lnTo>
                  <a:close/>
                </a:path>
              </a:pathLst>
            </a:custGeom>
            <a:solidFill>
              <a:srgbClr val="BEBEBE">
                <a:alpha val="7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9500" y="106679"/>
              <a:ext cx="4437888" cy="63291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7887" y="716280"/>
              <a:ext cx="6012180" cy="1530350"/>
            </a:xfrm>
            <a:custGeom>
              <a:avLst/>
              <a:gdLst/>
              <a:ahLst/>
              <a:cxnLst/>
              <a:rect l="l" t="t" r="r" b="b"/>
              <a:pathLst>
                <a:path w="6012180" h="1530350">
                  <a:moveTo>
                    <a:pt x="5859145" y="0"/>
                  </a:moveTo>
                  <a:lnTo>
                    <a:pt x="153009" y="0"/>
                  </a:lnTo>
                  <a:lnTo>
                    <a:pt x="104646" y="7795"/>
                  </a:lnTo>
                  <a:lnTo>
                    <a:pt x="62643" y="29508"/>
                  </a:lnTo>
                  <a:lnTo>
                    <a:pt x="29521" y="62627"/>
                  </a:lnTo>
                  <a:lnTo>
                    <a:pt x="7800" y="104639"/>
                  </a:lnTo>
                  <a:lnTo>
                    <a:pt x="0" y="153035"/>
                  </a:lnTo>
                  <a:lnTo>
                    <a:pt x="0" y="1377061"/>
                  </a:lnTo>
                  <a:lnTo>
                    <a:pt x="7800" y="1425456"/>
                  </a:lnTo>
                  <a:lnTo>
                    <a:pt x="29521" y="1467468"/>
                  </a:lnTo>
                  <a:lnTo>
                    <a:pt x="62643" y="1500587"/>
                  </a:lnTo>
                  <a:lnTo>
                    <a:pt x="104646" y="1522300"/>
                  </a:lnTo>
                  <a:lnTo>
                    <a:pt x="153009" y="1530096"/>
                  </a:lnTo>
                  <a:lnTo>
                    <a:pt x="5859145" y="1530096"/>
                  </a:lnTo>
                  <a:lnTo>
                    <a:pt x="5907540" y="1522300"/>
                  </a:lnTo>
                  <a:lnTo>
                    <a:pt x="5949552" y="1500587"/>
                  </a:lnTo>
                  <a:lnTo>
                    <a:pt x="5982671" y="1467468"/>
                  </a:lnTo>
                  <a:lnTo>
                    <a:pt x="6004384" y="1425456"/>
                  </a:lnTo>
                  <a:lnTo>
                    <a:pt x="6012180" y="1377061"/>
                  </a:lnTo>
                  <a:lnTo>
                    <a:pt x="6012180" y="153035"/>
                  </a:lnTo>
                  <a:lnTo>
                    <a:pt x="6004384" y="104639"/>
                  </a:lnTo>
                  <a:lnTo>
                    <a:pt x="5982671" y="62627"/>
                  </a:lnTo>
                  <a:lnTo>
                    <a:pt x="5949552" y="29508"/>
                  </a:lnTo>
                  <a:lnTo>
                    <a:pt x="5907540" y="7795"/>
                  </a:lnTo>
                  <a:lnTo>
                    <a:pt x="5859145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7887" y="716280"/>
              <a:ext cx="6012180" cy="1530350"/>
            </a:xfrm>
            <a:custGeom>
              <a:avLst/>
              <a:gdLst/>
              <a:ahLst/>
              <a:cxnLst/>
              <a:rect l="l" t="t" r="r" b="b"/>
              <a:pathLst>
                <a:path w="6012180" h="1530350">
                  <a:moveTo>
                    <a:pt x="0" y="153035"/>
                  </a:moveTo>
                  <a:lnTo>
                    <a:pt x="7800" y="104639"/>
                  </a:lnTo>
                  <a:lnTo>
                    <a:pt x="29521" y="62627"/>
                  </a:lnTo>
                  <a:lnTo>
                    <a:pt x="62643" y="29508"/>
                  </a:lnTo>
                  <a:lnTo>
                    <a:pt x="104646" y="7795"/>
                  </a:lnTo>
                  <a:lnTo>
                    <a:pt x="153009" y="0"/>
                  </a:lnTo>
                  <a:lnTo>
                    <a:pt x="5859145" y="0"/>
                  </a:lnTo>
                  <a:lnTo>
                    <a:pt x="5907540" y="7795"/>
                  </a:lnTo>
                  <a:lnTo>
                    <a:pt x="5949552" y="29508"/>
                  </a:lnTo>
                  <a:lnTo>
                    <a:pt x="5982671" y="62627"/>
                  </a:lnTo>
                  <a:lnTo>
                    <a:pt x="6004384" y="104639"/>
                  </a:lnTo>
                  <a:lnTo>
                    <a:pt x="6012180" y="153035"/>
                  </a:lnTo>
                  <a:lnTo>
                    <a:pt x="6012180" y="1377061"/>
                  </a:lnTo>
                  <a:lnTo>
                    <a:pt x="6004384" y="1425456"/>
                  </a:lnTo>
                  <a:lnTo>
                    <a:pt x="5982671" y="1467468"/>
                  </a:lnTo>
                  <a:lnTo>
                    <a:pt x="5949552" y="1500587"/>
                  </a:lnTo>
                  <a:lnTo>
                    <a:pt x="5907540" y="1522300"/>
                  </a:lnTo>
                  <a:lnTo>
                    <a:pt x="5859145" y="1530096"/>
                  </a:lnTo>
                  <a:lnTo>
                    <a:pt x="153009" y="1530096"/>
                  </a:lnTo>
                  <a:lnTo>
                    <a:pt x="104646" y="1522300"/>
                  </a:lnTo>
                  <a:lnTo>
                    <a:pt x="62643" y="1500587"/>
                  </a:lnTo>
                  <a:lnTo>
                    <a:pt x="29521" y="1467468"/>
                  </a:lnTo>
                  <a:lnTo>
                    <a:pt x="7800" y="1425456"/>
                  </a:lnTo>
                  <a:lnTo>
                    <a:pt x="0" y="1377061"/>
                  </a:lnTo>
                  <a:lnTo>
                    <a:pt x="0" y="15303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7063" y="1094358"/>
            <a:ext cx="4974590" cy="6508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-10">
                <a:solidFill>
                  <a:srgbClr val="FFFFFF"/>
                </a:solidFill>
              </a:rPr>
              <a:t>ACADEMIC</a:t>
            </a:r>
            <a:r>
              <a:rPr dirty="0" sz="4100" spc="-60">
                <a:solidFill>
                  <a:srgbClr val="FFFFFF"/>
                </a:solidFill>
              </a:rPr>
              <a:t> </a:t>
            </a:r>
            <a:r>
              <a:rPr dirty="0" sz="4100" spc="-5">
                <a:solidFill>
                  <a:srgbClr val="FFFFFF"/>
                </a:solidFill>
              </a:rPr>
              <a:t>HANDBOOK</a:t>
            </a:r>
            <a:endParaRPr sz="4100"/>
          </a:p>
        </p:txBody>
      </p:sp>
      <p:grpSp>
        <p:nvGrpSpPr>
          <p:cNvPr id="13" name="object 13"/>
          <p:cNvGrpSpPr/>
          <p:nvPr/>
        </p:nvGrpSpPr>
        <p:grpSpPr>
          <a:xfrm>
            <a:off x="956817" y="2471673"/>
            <a:ext cx="5613400" cy="1587500"/>
            <a:chOff x="956817" y="2471673"/>
            <a:chExt cx="5613400" cy="15875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167" y="2478023"/>
              <a:ext cx="3502152" cy="15300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3167" y="2478023"/>
              <a:ext cx="3502660" cy="1530350"/>
            </a:xfrm>
            <a:custGeom>
              <a:avLst/>
              <a:gdLst/>
              <a:ahLst/>
              <a:cxnLst/>
              <a:rect l="l" t="t" r="r" b="b"/>
              <a:pathLst>
                <a:path w="3502660" h="1530350">
                  <a:moveTo>
                    <a:pt x="0" y="255015"/>
                  </a:moveTo>
                  <a:lnTo>
                    <a:pt x="4109" y="209176"/>
                  </a:lnTo>
                  <a:lnTo>
                    <a:pt x="15957" y="166032"/>
                  </a:lnTo>
                  <a:lnTo>
                    <a:pt x="34824" y="126303"/>
                  </a:lnTo>
                  <a:lnTo>
                    <a:pt x="59988" y="90711"/>
                  </a:lnTo>
                  <a:lnTo>
                    <a:pt x="90730" y="59976"/>
                  </a:lnTo>
                  <a:lnTo>
                    <a:pt x="126330" y="34816"/>
                  </a:lnTo>
                  <a:lnTo>
                    <a:pt x="166066" y="15954"/>
                  </a:lnTo>
                  <a:lnTo>
                    <a:pt x="209218" y="4108"/>
                  </a:lnTo>
                  <a:lnTo>
                    <a:pt x="255066" y="0"/>
                  </a:lnTo>
                  <a:lnTo>
                    <a:pt x="3247135" y="0"/>
                  </a:lnTo>
                  <a:lnTo>
                    <a:pt x="3292975" y="4108"/>
                  </a:lnTo>
                  <a:lnTo>
                    <a:pt x="3336119" y="15954"/>
                  </a:lnTo>
                  <a:lnTo>
                    <a:pt x="3375848" y="34816"/>
                  </a:lnTo>
                  <a:lnTo>
                    <a:pt x="3411440" y="59976"/>
                  </a:lnTo>
                  <a:lnTo>
                    <a:pt x="3442175" y="90711"/>
                  </a:lnTo>
                  <a:lnTo>
                    <a:pt x="3467335" y="126303"/>
                  </a:lnTo>
                  <a:lnTo>
                    <a:pt x="3486197" y="166032"/>
                  </a:lnTo>
                  <a:lnTo>
                    <a:pt x="3498043" y="209176"/>
                  </a:lnTo>
                  <a:lnTo>
                    <a:pt x="3502152" y="255015"/>
                  </a:lnTo>
                  <a:lnTo>
                    <a:pt x="3502152" y="1275080"/>
                  </a:lnTo>
                  <a:lnTo>
                    <a:pt x="3498043" y="1320919"/>
                  </a:lnTo>
                  <a:lnTo>
                    <a:pt x="3486197" y="1364063"/>
                  </a:lnTo>
                  <a:lnTo>
                    <a:pt x="3467335" y="1403792"/>
                  </a:lnTo>
                  <a:lnTo>
                    <a:pt x="3442175" y="1439384"/>
                  </a:lnTo>
                  <a:lnTo>
                    <a:pt x="3411440" y="1470119"/>
                  </a:lnTo>
                  <a:lnTo>
                    <a:pt x="3375848" y="1495279"/>
                  </a:lnTo>
                  <a:lnTo>
                    <a:pt x="3336119" y="1514141"/>
                  </a:lnTo>
                  <a:lnTo>
                    <a:pt x="3292975" y="1525987"/>
                  </a:lnTo>
                  <a:lnTo>
                    <a:pt x="3247135" y="1530095"/>
                  </a:lnTo>
                  <a:lnTo>
                    <a:pt x="255066" y="1530095"/>
                  </a:lnTo>
                  <a:lnTo>
                    <a:pt x="209218" y="1525987"/>
                  </a:lnTo>
                  <a:lnTo>
                    <a:pt x="166066" y="1514141"/>
                  </a:lnTo>
                  <a:lnTo>
                    <a:pt x="126330" y="1495279"/>
                  </a:lnTo>
                  <a:lnTo>
                    <a:pt x="90730" y="1470119"/>
                  </a:lnTo>
                  <a:lnTo>
                    <a:pt x="59988" y="1439384"/>
                  </a:lnTo>
                  <a:lnTo>
                    <a:pt x="34824" y="1403792"/>
                  </a:lnTo>
                  <a:lnTo>
                    <a:pt x="15957" y="1364063"/>
                  </a:lnTo>
                  <a:lnTo>
                    <a:pt x="4109" y="1320919"/>
                  </a:lnTo>
                  <a:lnTo>
                    <a:pt x="0" y="1275080"/>
                  </a:lnTo>
                  <a:lnTo>
                    <a:pt x="0" y="255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51603" y="2522219"/>
              <a:ext cx="2112645" cy="1530350"/>
            </a:xfrm>
            <a:custGeom>
              <a:avLst/>
              <a:gdLst/>
              <a:ahLst/>
              <a:cxnLst/>
              <a:rect l="l" t="t" r="r" b="b"/>
              <a:pathLst>
                <a:path w="2112645" h="1530350">
                  <a:moveTo>
                    <a:pt x="1857248" y="0"/>
                  </a:moveTo>
                  <a:lnTo>
                    <a:pt x="255016" y="0"/>
                  </a:lnTo>
                  <a:lnTo>
                    <a:pt x="209176" y="4108"/>
                  </a:lnTo>
                  <a:lnTo>
                    <a:pt x="166032" y="15954"/>
                  </a:lnTo>
                  <a:lnTo>
                    <a:pt x="126303" y="34816"/>
                  </a:lnTo>
                  <a:lnTo>
                    <a:pt x="90711" y="59976"/>
                  </a:lnTo>
                  <a:lnTo>
                    <a:pt x="59976" y="90711"/>
                  </a:lnTo>
                  <a:lnTo>
                    <a:pt x="34816" y="126303"/>
                  </a:lnTo>
                  <a:lnTo>
                    <a:pt x="15954" y="166032"/>
                  </a:lnTo>
                  <a:lnTo>
                    <a:pt x="4108" y="209176"/>
                  </a:lnTo>
                  <a:lnTo>
                    <a:pt x="0" y="255015"/>
                  </a:lnTo>
                  <a:lnTo>
                    <a:pt x="0" y="1275079"/>
                  </a:lnTo>
                  <a:lnTo>
                    <a:pt x="4108" y="1320919"/>
                  </a:lnTo>
                  <a:lnTo>
                    <a:pt x="15954" y="1364063"/>
                  </a:lnTo>
                  <a:lnTo>
                    <a:pt x="34816" y="1403792"/>
                  </a:lnTo>
                  <a:lnTo>
                    <a:pt x="59976" y="1439384"/>
                  </a:lnTo>
                  <a:lnTo>
                    <a:pt x="90711" y="1470119"/>
                  </a:lnTo>
                  <a:lnTo>
                    <a:pt x="126303" y="1495279"/>
                  </a:lnTo>
                  <a:lnTo>
                    <a:pt x="166032" y="1514141"/>
                  </a:lnTo>
                  <a:lnTo>
                    <a:pt x="209176" y="1525987"/>
                  </a:lnTo>
                  <a:lnTo>
                    <a:pt x="255016" y="1530095"/>
                  </a:lnTo>
                  <a:lnTo>
                    <a:pt x="1857248" y="1530095"/>
                  </a:lnTo>
                  <a:lnTo>
                    <a:pt x="1903087" y="1525987"/>
                  </a:lnTo>
                  <a:lnTo>
                    <a:pt x="1946231" y="1514141"/>
                  </a:lnTo>
                  <a:lnTo>
                    <a:pt x="1985960" y="1495279"/>
                  </a:lnTo>
                  <a:lnTo>
                    <a:pt x="2021552" y="1470119"/>
                  </a:lnTo>
                  <a:lnTo>
                    <a:pt x="2052287" y="1439384"/>
                  </a:lnTo>
                  <a:lnTo>
                    <a:pt x="2077447" y="1403792"/>
                  </a:lnTo>
                  <a:lnTo>
                    <a:pt x="2096309" y="1364063"/>
                  </a:lnTo>
                  <a:lnTo>
                    <a:pt x="2108155" y="1320919"/>
                  </a:lnTo>
                  <a:lnTo>
                    <a:pt x="2112264" y="1275079"/>
                  </a:lnTo>
                  <a:lnTo>
                    <a:pt x="2112264" y="255015"/>
                  </a:lnTo>
                  <a:lnTo>
                    <a:pt x="2108155" y="209176"/>
                  </a:lnTo>
                  <a:lnTo>
                    <a:pt x="2096309" y="166032"/>
                  </a:lnTo>
                  <a:lnTo>
                    <a:pt x="2077447" y="126303"/>
                  </a:lnTo>
                  <a:lnTo>
                    <a:pt x="2052287" y="90711"/>
                  </a:lnTo>
                  <a:lnTo>
                    <a:pt x="2021552" y="59976"/>
                  </a:lnTo>
                  <a:lnTo>
                    <a:pt x="1985960" y="34816"/>
                  </a:lnTo>
                  <a:lnTo>
                    <a:pt x="1946231" y="15954"/>
                  </a:lnTo>
                  <a:lnTo>
                    <a:pt x="1903087" y="4108"/>
                  </a:lnTo>
                  <a:lnTo>
                    <a:pt x="1857248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51603" y="2522219"/>
              <a:ext cx="2112645" cy="1530350"/>
            </a:xfrm>
            <a:custGeom>
              <a:avLst/>
              <a:gdLst/>
              <a:ahLst/>
              <a:cxnLst/>
              <a:rect l="l" t="t" r="r" b="b"/>
              <a:pathLst>
                <a:path w="2112645" h="1530350">
                  <a:moveTo>
                    <a:pt x="0" y="255015"/>
                  </a:moveTo>
                  <a:lnTo>
                    <a:pt x="4108" y="209176"/>
                  </a:lnTo>
                  <a:lnTo>
                    <a:pt x="15954" y="166032"/>
                  </a:lnTo>
                  <a:lnTo>
                    <a:pt x="34816" y="126303"/>
                  </a:lnTo>
                  <a:lnTo>
                    <a:pt x="59976" y="90711"/>
                  </a:lnTo>
                  <a:lnTo>
                    <a:pt x="90711" y="59976"/>
                  </a:lnTo>
                  <a:lnTo>
                    <a:pt x="126303" y="34816"/>
                  </a:lnTo>
                  <a:lnTo>
                    <a:pt x="166032" y="15954"/>
                  </a:lnTo>
                  <a:lnTo>
                    <a:pt x="209176" y="4108"/>
                  </a:lnTo>
                  <a:lnTo>
                    <a:pt x="255016" y="0"/>
                  </a:lnTo>
                  <a:lnTo>
                    <a:pt x="1857248" y="0"/>
                  </a:lnTo>
                  <a:lnTo>
                    <a:pt x="1903087" y="4108"/>
                  </a:lnTo>
                  <a:lnTo>
                    <a:pt x="1946231" y="15954"/>
                  </a:lnTo>
                  <a:lnTo>
                    <a:pt x="1985960" y="34816"/>
                  </a:lnTo>
                  <a:lnTo>
                    <a:pt x="2021552" y="59976"/>
                  </a:lnTo>
                  <a:lnTo>
                    <a:pt x="2052287" y="90711"/>
                  </a:lnTo>
                  <a:lnTo>
                    <a:pt x="2077447" y="126303"/>
                  </a:lnTo>
                  <a:lnTo>
                    <a:pt x="2096309" y="166032"/>
                  </a:lnTo>
                  <a:lnTo>
                    <a:pt x="2108155" y="209176"/>
                  </a:lnTo>
                  <a:lnTo>
                    <a:pt x="2112264" y="255015"/>
                  </a:lnTo>
                  <a:lnTo>
                    <a:pt x="2112264" y="1275079"/>
                  </a:lnTo>
                  <a:lnTo>
                    <a:pt x="2108155" y="1320919"/>
                  </a:lnTo>
                  <a:lnTo>
                    <a:pt x="2096309" y="1364063"/>
                  </a:lnTo>
                  <a:lnTo>
                    <a:pt x="2077447" y="1403792"/>
                  </a:lnTo>
                  <a:lnTo>
                    <a:pt x="2052287" y="1439384"/>
                  </a:lnTo>
                  <a:lnTo>
                    <a:pt x="2021552" y="1470119"/>
                  </a:lnTo>
                  <a:lnTo>
                    <a:pt x="1985960" y="1495279"/>
                  </a:lnTo>
                  <a:lnTo>
                    <a:pt x="1946231" y="1514141"/>
                  </a:lnTo>
                  <a:lnTo>
                    <a:pt x="1903087" y="1525987"/>
                  </a:lnTo>
                  <a:lnTo>
                    <a:pt x="1857248" y="1530095"/>
                  </a:lnTo>
                  <a:lnTo>
                    <a:pt x="255016" y="1530095"/>
                  </a:lnTo>
                  <a:lnTo>
                    <a:pt x="209176" y="1525987"/>
                  </a:lnTo>
                  <a:lnTo>
                    <a:pt x="166032" y="1514141"/>
                  </a:lnTo>
                  <a:lnTo>
                    <a:pt x="126303" y="1495279"/>
                  </a:lnTo>
                  <a:lnTo>
                    <a:pt x="90711" y="1470119"/>
                  </a:lnTo>
                  <a:lnTo>
                    <a:pt x="59976" y="1439384"/>
                  </a:lnTo>
                  <a:lnTo>
                    <a:pt x="34816" y="1403792"/>
                  </a:lnTo>
                  <a:lnTo>
                    <a:pt x="15954" y="1364063"/>
                  </a:lnTo>
                  <a:lnTo>
                    <a:pt x="4108" y="1320919"/>
                  </a:lnTo>
                  <a:lnTo>
                    <a:pt x="0" y="1275079"/>
                  </a:lnTo>
                  <a:lnTo>
                    <a:pt x="0" y="255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806188" y="2985261"/>
            <a:ext cx="1402715" cy="5499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 indent="196215">
              <a:lnSpc>
                <a:spcPts val="1970"/>
              </a:lnSpc>
              <a:spcBef>
                <a:spcPts val="325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PROGRAM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SP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CIF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9658" y="4228846"/>
            <a:ext cx="5750560" cy="1543050"/>
            <a:chOff x="819658" y="4228846"/>
            <a:chExt cx="5750560" cy="154305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009" y="4235196"/>
              <a:ext cx="3404614" cy="15300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6008" y="4235196"/>
              <a:ext cx="3404870" cy="1530350"/>
            </a:xfrm>
            <a:custGeom>
              <a:avLst/>
              <a:gdLst/>
              <a:ahLst/>
              <a:cxnLst/>
              <a:rect l="l" t="t" r="r" b="b"/>
              <a:pathLst>
                <a:path w="3404870" h="1530350">
                  <a:moveTo>
                    <a:pt x="0" y="255015"/>
                  </a:moveTo>
                  <a:lnTo>
                    <a:pt x="4109" y="209176"/>
                  </a:lnTo>
                  <a:lnTo>
                    <a:pt x="15957" y="166032"/>
                  </a:lnTo>
                  <a:lnTo>
                    <a:pt x="34824" y="126303"/>
                  </a:lnTo>
                  <a:lnTo>
                    <a:pt x="59988" y="90711"/>
                  </a:lnTo>
                  <a:lnTo>
                    <a:pt x="90730" y="59976"/>
                  </a:lnTo>
                  <a:lnTo>
                    <a:pt x="126330" y="34816"/>
                  </a:lnTo>
                  <a:lnTo>
                    <a:pt x="166066" y="15954"/>
                  </a:lnTo>
                  <a:lnTo>
                    <a:pt x="209218" y="4108"/>
                  </a:lnTo>
                  <a:lnTo>
                    <a:pt x="255066" y="0"/>
                  </a:lnTo>
                  <a:lnTo>
                    <a:pt x="3149600" y="0"/>
                  </a:lnTo>
                  <a:lnTo>
                    <a:pt x="3195439" y="4108"/>
                  </a:lnTo>
                  <a:lnTo>
                    <a:pt x="3238583" y="15954"/>
                  </a:lnTo>
                  <a:lnTo>
                    <a:pt x="3278312" y="34816"/>
                  </a:lnTo>
                  <a:lnTo>
                    <a:pt x="3313904" y="59976"/>
                  </a:lnTo>
                  <a:lnTo>
                    <a:pt x="3344639" y="90711"/>
                  </a:lnTo>
                  <a:lnTo>
                    <a:pt x="3369799" y="126303"/>
                  </a:lnTo>
                  <a:lnTo>
                    <a:pt x="3388661" y="166032"/>
                  </a:lnTo>
                  <a:lnTo>
                    <a:pt x="3400507" y="209176"/>
                  </a:lnTo>
                  <a:lnTo>
                    <a:pt x="3404616" y="255015"/>
                  </a:lnTo>
                  <a:lnTo>
                    <a:pt x="3404616" y="1275079"/>
                  </a:lnTo>
                  <a:lnTo>
                    <a:pt x="3400507" y="1320913"/>
                  </a:lnTo>
                  <a:lnTo>
                    <a:pt x="3388661" y="1364053"/>
                  </a:lnTo>
                  <a:lnTo>
                    <a:pt x="3369799" y="1403780"/>
                  </a:lnTo>
                  <a:lnTo>
                    <a:pt x="3344639" y="1439373"/>
                  </a:lnTo>
                  <a:lnTo>
                    <a:pt x="3313904" y="1470111"/>
                  </a:lnTo>
                  <a:lnTo>
                    <a:pt x="3278312" y="1495273"/>
                  </a:lnTo>
                  <a:lnTo>
                    <a:pt x="3238583" y="1514138"/>
                  </a:lnTo>
                  <a:lnTo>
                    <a:pt x="3195439" y="1525986"/>
                  </a:lnTo>
                  <a:lnTo>
                    <a:pt x="3149600" y="1530095"/>
                  </a:lnTo>
                  <a:lnTo>
                    <a:pt x="255066" y="1530095"/>
                  </a:lnTo>
                  <a:lnTo>
                    <a:pt x="209218" y="1525986"/>
                  </a:lnTo>
                  <a:lnTo>
                    <a:pt x="166066" y="1514138"/>
                  </a:lnTo>
                  <a:lnTo>
                    <a:pt x="126330" y="1495273"/>
                  </a:lnTo>
                  <a:lnTo>
                    <a:pt x="90730" y="1470111"/>
                  </a:lnTo>
                  <a:lnTo>
                    <a:pt x="59988" y="1439373"/>
                  </a:lnTo>
                  <a:lnTo>
                    <a:pt x="34824" y="1403780"/>
                  </a:lnTo>
                  <a:lnTo>
                    <a:pt x="15957" y="1364053"/>
                  </a:lnTo>
                  <a:lnTo>
                    <a:pt x="4109" y="1320913"/>
                  </a:lnTo>
                  <a:lnTo>
                    <a:pt x="0" y="1275079"/>
                  </a:lnTo>
                  <a:lnTo>
                    <a:pt x="0" y="255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596384" y="4235196"/>
              <a:ext cx="1967864" cy="1530350"/>
            </a:xfrm>
            <a:custGeom>
              <a:avLst/>
              <a:gdLst/>
              <a:ahLst/>
              <a:cxnLst/>
              <a:rect l="l" t="t" r="r" b="b"/>
              <a:pathLst>
                <a:path w="1967865" h="1530350">
                  <a:moveTo>
                    <a:pt x="1712467" y="0"/>
                  </a:moveTo>
                  <a:lnTo>
                    <a:pt x="255015" y="0"/>
                  </a:lnTo>
                  <a:lnTo>
                    <a:pt x="209176" y="4108"/>
                  </a:lnTo>
                  <a:lnTo>
                    <a:pt x="166032" y="15954"/>
                  </a:lnTo>
                  <a:lnTo>
                    <a:pt x="126303" y="34816"/>
                  </a:lnTo>
                  <a:lnTo>
                    <a:pt x="90711" y="59976"/>
                  </a:lnTo>
                  <a:lnTo>
                    <a:pt x="59976" y="90711"/>
                  </a:lnTo>
                  <a:lnTo>
                    <a:pt x="34816" y="126303"/>
                  </a:lnTo>
                  <a:lnTo>
                    <a:pt x="15954" y="166032"/>
                  </a:lnTo>
                  <a:lnTo>
                    <a:pt x="4108" y="209176"/>
                  </a:lnTo>
                  <a:lnTo>
                    <a:pt x="0" y="255015"/>
                  </a:lnTo>
                  <a:lnTo>
                    <a:pt x="0" y="1275079"/>
                  </a:lnTo>
                  <a:lnTo>
                    <a:pt x="4108" y="1320913"/>
                  </a:lnTo>
                  <a:lnTo>
                    <a:pt x="15954" y="1364053"/>
                  </a:lnTo>
                  <a:lnTo>
                    <a:pt x="34816" y="1403780"/>
                  </a:lnTo>
                  <a:lnTo>
                    <a:pt x="59976" y="1439373"/>
                  </a:lnTo>
                  <a:lnTo>
                    <a:pt x="90711" y="1470111"/>
                  </a:lnTo>
                  <a:lnTo>
                    <a:pt x="126303" y="1495273"/>
                  </a:lnTo>
                  <a:lnTo>
                    <a:pt x="166032" y="1514138"/>
                  </a:lnTo>
                  <a:lnTo>
                    <a:pt x="209176" y="1525986"/>
                  </a:lnTo>
                  <a:lnTo>
                    <a:pt x="255015" y="1530095"/>
                  </a:lnTo>
                  <a:lnTo>
                    <a:pt x="1712467" y="1530095"/>
                  </a:lnTo>
                  <a:lnTo>
                    <a:pt x="1758307" y="1525986"/>
                  </a:lnTo>
                  <a:lnTo>
                    <a:pt x="1801451" y="1514138"/>
                  </a:lnTo>
                  <a:lnTo>
                    <a:pt x="1841180" y="1495273"/>
                  </a:lnTo>
                  <a:lnTo>
                    <a:pt x="1876772" y="1470111"/>
                  </a:lnTo>
                  <a:lnTo>
                    <a:pt x="1907507" y="1439373"/>
                  </a:lnTo>
                  <a:lnTo>
                    <a:pt x="1932667" y="1403780"/>
                  </a:lnTo>
                  <a:lnTo>
                    <a:pt x="1951529" y="1364053"/>
                  </a:lnTo>
                  <a:lnTo>
                    <a:pt x="1963375" y="1320913"/>
                  </a:lnTo>
                  <a:lnTo>
                    <a:pt x="1967484" y="1275079"/>
                  </a:lnTo>
                  <a:lnTo>
                    <a:pt x="1967484" y="255015"/>
                  </a:lnTo>
                  <a:lnTo>
                    <a:pt x="1963375" y="209176"/>
                  </a:lnTo>
                  <a:lnTo>
                    <a:pt x="1951529" y="166032"/>
                  </a:lnTo>
                  <a:lnTo>
                    <a:pt x="1932667" y="126303"/>
                  </a:lnTo>
                  <a:lnTo>
                    <a:pt x="1907507" y="90711"/>
                  </a:lnTo>
                  <a:lnTo>
                    <a:pt x="1876772" y="59976"/>
                  </a:lnTo>
                  <a:lnTo>
                    <a:pt x="1841180" y="34816"/>
                  </a:lnTo>
                  <a:lnTo>
                    <a:pt x="1801451" y="15954"/>
                  </a:lnTo>
                  <a:lnTo>
                    <a:pt x="1758307" y="4108"/>
                  </a:lnTo>
                  <a:lnTo>
                    <a:pt x="1712467" y="0"/>
                  </a:lnTo>
                  <a:close/>
                </a:path>
              </a:pathLst>
            </a:custGeom>
            <a:solidFill>
              <a:srgbClr val="741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96384" y="4235196"/>
              <a:ext cx="1967864" cy="1530350"/>
            </a:xfrm>
            <a:custGeom>
              <a:avLst/>
              <a:gdLst/>
              <a:ahLst/>
              <a:cxnLst/>
              <a:rect l="l" t="t" r="r" b="b"/>
              <a:pathLst>
                <a:path w="1967865" h="1530350">
                  <a:moveTo>
                    <a:pt x="0" y="255015"/>
                  </a:moveTo>
                  <a:lnTo>
                    <a:pt x="4108" y="209176"/>
                  </a:lnTo>
                  <a:lnTo>
                    <a:pt x="15954" y="166032"/>
                  </a:lnTo>
                  <a:lnTo>
                    <a:pt x="34816" y="126303"/>
                  </a:lnTo>
                  <a:lnTo>
                    <a:pt x="59976" y="90711"/>
                  </a:lnTo>
                  <a:lnTo>
                    <a:pt x="90711" y="59976"/>
                  </a:lnTo>
                  <a:lnTo>
                    <a:pt x="126303" y="34816"/>
                  </a:lnTo>
                  <a:lnTo>
                    <a:pt x="166032" y="15954"/>
                  </a:lnTo>
                  <a:lnTo>
                    <a:pt x="209176" y="4108"/>
                  </a:lnTo>
                  <a:lnTo>
                    <a:pt x="255015" y="0"/>
                  </a:lnTo>
                  <a:lnTo>
                    <a:pt x="1712467" y="0"/>
                  </a:lnTo>
                  <a:lnTo>
                    <a:pt x="1758307" y="4108"/>
                  </a:lnTo>
                  <a:lnTo>
                    <a:pt x="1801451" y="15954"/>
                  </a:lnTo>
                  <a:lnTo>
                    <a:pt x="1841180" y="34816"/>
                  </a:lnTo>
                  <a:lnTo>
                    <a:pt x="1876772" y="59976"/>
                  </a:lnTo>
                  <a:lnTo>
                    <a:pt x="1907507" y="90711"/>
                  </a:lnTo>
                  <a:lnTo>
                    <a:pt x="1932667" y="126303"/>
                  </a:lnTo>
                  <a:lnTo>
                    <a:pt x="1951529" y="166032"/>
                  </a:lnTo>
                  <a:lnTo>
                    <a:pt x="1963375" y="209176"/>
                  </a:lnTo>
                  <a:lnTo>
                    <a:pt x="1967484" y="255015"/>
                  </a:lnTo>
                  <a:lnTo>
                    <a:pt x="1967484" y="1275079"/>
                  </a:lnTo>
                  <a:lnTo>
                    <a:pt x="1963375" y="1320913"/>
                  </a:lnTo>
                  <a:lnTo>
                    <a:pt x="1951529" y="1364053"/>
                  </a:lnTo>
                  <a:lnTo>
                    <a:pt x="1932667" y="1403780"/>
                  </a:lnTo>
                  <a:lnTo>
                    <a:pt x="1907507" y="1439373"/>
                  </a:lnTo>
                  <a:lnTo>
                    <a:pt x="1876772" y="1470111"/>
                  </a:lnTo>
                  <a:lnTo>
                    <a:pt x="1841180" y="1495273"/>
                  </a:lnTo>
                  <a:lnTo>
                    <a:pt x="1801451" y="1514138"/>
                  </a:lnTo>
                  <a:lnTo>
                    <a:pt x="1758307" y="1525986"/>
                  </a:lnTo>
                  <a:lnTo>
                    <a:pt x="1712467" y="1530095"/>
                  </a:lnTo>
                  <a:lnTo>
                    <a:pt x="255015" y="1530095"/>
                  </a:lnTo>
                  <a:lnTo>
                    <a:pt x="209176" y="1525986"/>
                  </a:lnTo>
                  <a:lnTo>
                    <a:pt x="166032" y="1514138"/>
                  </a:lnTo>
                  <a:lnTo>
                    <a:pt x="126303" y="1495273"/>
                  </a:lnTo>
                  <a:lnTo>
                    <a:pt x="90711" y="1470111"/>
                  </a:lnTo>
                  <a:lnTo>
                    <a:pt x="59976" y="1439373"/>
                  </a:lnTo>
                  <a:lnTo>
                    <a:pt x="34816" y="1403780"/>
                  </a:lnTo>
                  <a:lnTo>
                    <a:pt x="15954" y="1364053"/>
                  </a:lnTo>
                  <a:lnTo>
                    <a:pt x="4108" y="1320913"/>
                  </a:lnTo>
                  <a:lnTo>
                    <a:pt x="0" y="1275079"/>
                  </a:lnTo>
                  <a:lnTo>
                    <a:pt x="0" y="255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990338" y="4825110"/>
            <a:ext cx="1182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2023-10-03T03:18:32Z</dcterms:created>
  <dcterms:modified xsi:type="dcterms:W3CDTF">2023-10-03T03:18:32Z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2023-10-03T00:00:00Z</vt:filetime>
  </property>
</Properties>
</file>